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showSpecialPlsOnTitleSld="0">
  <p:sldMasterIdLst>
    <p:sldMasterId id="2147483664" r:id="rId3"/>
  </p:sldMasterIdLst>
  <p:notesMasterIdLst>
    <p:notesMasterId r:id="rId4"/>
  </p:notesMasterIdLst>
  <p:sldIdLst>
    <p:sldId id="256" r:id="rId5"/>
  </p:sldIdLst>
  <p:sldSz cy="6400800" cx="6400800"/>
  <p:notesSz cx="7010400" cy="9296400"/>
  <p:embeddedFontLst>
    <p:embeddedFont>
      <p:font typeface="Arial Narrow"/>
      <p:regular r:id="rId6"/>
      <p:bold r:id="rId7"/>
      <p:italic r:id="rId8"/>
      <p:boldItalic r:id="rId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ArialNarrow-boldItalic.fntdata"/><Relationship Id="rId5" Type="http://schemas.openxmlformats.org/officeDocument/2006/relationships/slide" Target="slides/slide1.xml"/><Relationship Id="rId6" Type="http://schemas.openxmlformats.org/officeDocument/2006/relationships/font" Target="fonts/ArialNarrow-regular.fntdata"/><Relationship Id="rId7" Type="http://schemas.openxmlformats.org/officeDocument/2006/relationships/font" Target="fonts/ArialNarrow-bold.fntdata"/><Relationship Id="rId8" Type="http://schemas.openxmlformats.org/officeDocument/2006/relationships/font" Target="fonts/ArialNarrow-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3037840" cy="46482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SzPts val="1400"/>
              <a:buFont typeface="Arial"/>
              <a:buNone/>
              <a:defRPr b="0" i="0" sz="1200" u="none" cap="none" strike="noStrike">
                <a:solidFill>
                  <a:schemeClr val="dk1"/>
                </a:solidFill>
                <a:latin typeface="Arial"/>
                <a:ea typeface="Arial"/>
                <a:cs typeface="Arial"/>
                <a:sym typeface="Arial"/>
              </a:defRPr>
            </a:lvl1pPr>
            <a:lvl2pPr indent="-11872" lvl="1" marL="335407"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2pPr>
            <a:lvl3pPr indent="-10805" lvl="2" marL="670814"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3pPr>
            <a:lvl4pPr indent="-9741" lvl="3" marL="1006221"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4pPr>
            <a:lvl5pPr indent="-8673" lvl="4" marL="1341628"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5pPr>
            <a:lvl6pPr indent="-7608" lvl="5" marL="1677036"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6pPr>
            <a:lvl7pPr indent="-6541" lvl="6" marL="2012443"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7pPr>
            <a:lvl8pPr indent="-5472" lvl="7" marL="2347849"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8pPr>
            <a:lvl9pPr indent="-4405" lvl="8" marL="2683256"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9pPr>
          </a:lstStyle>
          <a:p/>
        </p:txBody>
      </p:sp>
      <p:sp>
        <p:nvSpPr>
          <p:cNvPr id="4" name="Shape 4"/>
          <p:cNvSpPr txBox="1"/>
          <p:nvPr>
            <p:ph idx="10" type="dt"/>
          </p:nvPr>
        </p:nvSpPr>
        <p:spPr>
          <a:xfrm>
            <a:off x="3970938" y="0"/>
            <a:ext cx="3037840" cy="464820"/>
          </a:xfrm>
          <a:prstGeom prst="rect">
            <a:avLst/>
          </a:prstGeom>
          <a:noFill/>
          <a:ln>
            <a:noFill/>
          </a:ln>
        </p:spPr>
        <p:txBody>
          <a:bodyPr anchorCtr="0" anchor="t" bIns="91425" lIns="91425" rIns="91425" wrap="square" tIns="91425"/>
          <a:lstStyle>
            <a:lvl1pPr indent="0" lvl="0" marL="0" marR="0" rtl="0" algn="r">
              <a:lnSpc>
                <a:spcPct val="100000"/>
              </a:lnSpc>
              <a:spcBef>
                <a:spcPts val="0"/>
              </a:spcBef>
              <a:spcAft>
                <a:spcPts val="0"/>
              </a:spcAft>
              <a:buClr>
                <a:schemeClr val="dk1"/>
              </a:buClr>
              <a:buSzPts val="1400"/>
              <a:buFont typeface="Arial"/>
              <a:buNone/>
              <a:defRPr b="0" i="0" sz="1200" u="none" cap="none" strike="noStrike">
                <a:solidFill>
                  <a:schemeClr val="dk1"/>
                </a:solidFill>
                <a:latin typeface="Arial"/>
                <a:ea typeface="Arial"/>
                <a:cs typeface="Arial"/>
                <a:sym typeface="Arial"/>
              </a:defRPr>
            </a:lvl1pPr>
            <a:lvl2pPr indent="-11872" lvl="1" marL="335407"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2pPr>
            <a:lvl3pPr indent="-10805" lvl="2" marL="670814"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3pPr>
            <a:lvl4pPr indent="-9741" lvl="3" marL="1006221"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4pPr>
            <a:lvl5pPr indent="-8673" lvl="4" marL="1341628"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5pPr>
            <a:lvl6pPr indent="-7608" lvl="5" marL="1677036"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6pPr>
            <a:lvl7pPr indent="-6541" lvl="6" marL="2012443"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7pPr>
            <a:lvl8pPr indent="-5472" lvl="7" marL="2347849"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8pPr>
            <a:lvl9pPr indent="-4405" lvl="8" marL="2683256"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9pPr>
          </a:lstStyle>
          <a:p/>
        </p:txBody>
      </p:sp>
      <p:sp>
        <p:nvSpPr>
          <p:cNvPr id="5" name="Shape 5"/>
          <p:cNvSpPr/>
          <p:nvPr>
            <p:ph idx="3" type="sldImg"/>
          </p:nvPr>
        </p:nvSpPr>
        <p:spPr>
          <a:xfrm>
            <a:off x="1762125" y="696913"/>
            <a:ext cx="3486150" cy="348615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6" name="Shape 6"/>
          <p:cNvSpPr txBox="1"/>
          <p:nvPr>
            <p:ph idx="1" type="body"/>
          </p:nvPr>
        </p:nvSpPr>
        <p:spPr>
          <a:xfrm>
            <a:off x="389467" y="4415790"/>
            <a:ext cx="6231467" cy="4183380"/>
          </a:xfrm>
          <a:prstGeom prst="rect">
            <a:avLst/>
          </a:prstGeom>
          <a:noFill/>
          <a:ln>
            <a:noFill/>
          </a:ln>
        </p:spPr>
        <p:txBody>
          <a:bodyPr anchorCtr="0" anchor="t" bIns="91425" lIns="91425" rIns="91425" wrap="square" tIns="91425"/>
          <a:lstStyle>
            <a:lvl1pPr indent="0" lvl="0" marL="0" marR="0" rtl="0" algn="l">
              <a:spcBef>
                <a:spcPts val="0"/>
              </a:spcBef>
              <a:buClr>
                <a:schemeClr val="dk1"/>
              </a:buClr>
              <a:buSzPts val="1400"/>
              <a:buFont typeface="Arial"/>
              <a:buNone/>
              <a:defRPr b="0" i="0" sz="900" u="none" cap="none" strike="noStrike">
                <a:solidFill>
                  <a:schemeClr val="dk1"/>
                </a:solidFill>
                <a:latin typeface="Arial"/>
                <a:ea typeface="Arial"/>
                <a:cs typeface="Arial"/>
                <a:sym typeface="Arial"/>
              </a:defRPr>
            </a:lvl1pPr>
            <a:lvl2pPr indent="-11652" lvl="1" marL="329153" marR="0" rtl="0" algn="l">
              <a:spcBef>
                <a:spcPts val="0"/>
              </a:spcBef>
              <a:buClr>
                <a:schemeClr val="dk1"/>
              </a:buClr>
              <a:buSzPts val="1400"/>
              <a:buFont typeface="Arial"/>
              <a:buNone/>
              <a:defRPr b="0" i="0" sz="900" u="none" cap="none" strike="noStrike">
                <a:solidFill>
                  <a:schemeClr val="dk1"/>
                </a:solidFill>
                <a:latin typeface="Arial"/>
                <a:ea typeface="Arial"/>
                <a:cs typeface="Arial"/>
                <a:sym typeface="Arial"/>
              </a:defRPr>
            </a:lvl2pPr>
            <a:lvl3pPr indent="-10604" lvl="2" marL="658306" marR="0" rtl="0" algn="l">
              <a:spcBef>
                <a:spcPts val="0"/>
              </a:spcBef>
              <a:buClr>
                <a:schemeClr val="dk1"/>
              </a:buClr>
              <a:buSzPts val="1400"/>
              <a:buFont typeface="Arial"/>
              <a:buNone/>
              <a:defRPr b="0" i="0" sz="900" u="none" cap="none" strike="noStrike">
                <a:solidFill>
                  <a:schemeClr val="dk1"/>
                </a:solidFill>
                <a:latin typeface="Arial"/>
                <a:ea typeface="Arial"/>
                <a:cs typeface="Arial"/>
                <a:sym typeface="Arial"/>
              </a:defRPr>
            </a:lvl3pPr>
            <a:lvl4pPr indent="-9559" lvl="3" marL="987459" marR="0" rtl="0" algn="l">
              <a:spcBef>
                <a:spcPts val="0"/>
              </a:spcBef>
              <a:buClr>
                <a:schemeClr val="dk1"/>
              </a:buClr>
              <a:buSzPts val="1400"/>
              <a:buFont typeface="Arial"/>
              <a:buNone/>
              <a:defRPr b="0" i="0" sz="900" u="none" cap="none" strike="noStrike">
                <a:solidFill>
                  <a:schemeClr val="dk1"/>
                </a:solidFill>
                <a:latin typeface="Arial"/>
                <a:ea typeface="Arial"/>
                <a:cs typeface="Arial"/>
                <a:sym typeface="Arial"/>
              </a:defRPr>
            </a:lvl4pPr>
            <a:lvl5pPr indent="-8511" lvl="4" marL="1316612" marR="0" rtl="0" algn="l">
              <a:spcBef>
                <a:spcPts val="0"/>
              </a:spcBef>
              <a:buClr>
                <a:schemeClr val="dk1"/>
              </a:buClr>
              <a:buSzPts val="1400"/>
              <a:buFont typeface="Arial"/>
              <a:buNone/>
              <a:defRPr b="0" i="0" sz="900" u="none" cap="none" strike="noStrike">
                <a:solidFill>
                  <a:schemeClr val="dk1"/>
                </a:solidFill>
                <a:latin typeface="Arial"/>
                <a:ea typeface="Arial"/>
                <a:cs typeface="Arial"/>
                <a:sym typeface="Arial"/>
              </a:defRPr>
            </a:lvl5pPr>
            <a:lvl6pPr indent="-7466" lvl="5" marL="1645766" marR="0" rtl="0" algn="l">
              <a:spcBef>
                <a:spcPts val="0"/>
              </a:spcBef>
              <a:buClr>
                <a:schemeClr val="dk1"/>
              </a:buClr>
              <a:buSzPts val="1400"/>
              <a:buFont typeface="Calibri"/>
              <a:buNone/>
              <a:defRPr b="0" i="0" sz="900" u="none" cap="none" strike="noStrike">
                <a:solidFill>
                  <a:schemeClr val="dk1"/>
                </a:solidFill>
                <a:latin typeface="Calibri"/>
                <a:ea typeface="Calibri"/>
                <a:cs typeface="Calibri"/>
                <a:sym typeface="Calibri"/>
              </a:defRPr>
            </a:lvl6pPr>
            <a:lvl7pPr indent="-6418" lvl="6" marL="1974920" marR="0" rtl="0" algn="l">
              <a:spcBef>
                <a:spcPts val="0"/>
              </a:spcBef>
              <a:buClr>
                <a:schemeClr val="dk1"/>
              </a:buClr>
              <a:buSzPts val="1400"/>
              <a:buFont typeface="Calibri"/>
              <a:buNone/>
              <a:defRPr b="0" i="0" sz="900" u="none" cap="none" strike="noStrike">
                <a:solidFill>
                  <a:schemeClr val="dk1"/>
                </a:solidFill>
                <a:latin typeface="Calibri"/>
                <a:ea typeface="Calibri"/>
                <a:cs typeface="Calibri"/>
                <a:sym typeface="Calibri"/>
              </a:defRPr>
            </a:lvl7pPr>
            <a:lvl8pPr indent="-5370" lvl="7" marL="2304072" marR="0" rtl="0" algn="l">
              <a:spcBef>
                <a:spcPts val="0"/>
              </a:spcBef>
              <a:buClr>
                <a:schemeClr val="dk1"/>
              </a:buClr>
              <a:buSzPts val="1400"/>
              <a:buFont typeface="Calibri"/>
              <a:buNone/>
              <a:defRPr b="0" i="0" sz="900" u="none" cap="none" strike="noStrike">
                <a:solidFill>
                  <a:schemeClr val="dk1"/>
                </a:solidFill>
                <a:latin typeface="Calibri"/>
                <a:ea typeface="Calibri"/>
                <a:cs typeface="Calibri"/>
                <a:sym typeface="Calibri"/>
              </a:defRPr>
            </a:lvl8pPr>
            <a:lvl9pPr indent="-4323" lvl="8" marL="2633225" marR="0" rtl="0" algn="l">
              <a:spcBef>
                <a:spcPts val="0"/>
              </a:spcBef>
              <a:buClr>
                <a:schemeClr val="dk1"/>
              </a:buClr>
              <a:buSzPts val="1400"/>
              <a:buFont typeface="Calibri"/>
              <a:buNone/>
              <a:defRPr b="0" i="0" sz="9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829967"/>
            <a:ext cx="3037840" cy="464820"/>
          </a:xfrm>
          <a:prstGeom prst="rect">
            <a:avLst/>
          </a:prstGeom>
          <a:noFill/>
          <a:ln>
            <a:noFill/>
          </a:ln>
        </p:spPr>
        <p:txBody>
          <a:bodyPr anchorCtr="0" anchor="b" bIns="91425" lIns="91425" rIns="91425" wrap="square" tIns="91425"/>
          <a:lstStyle>
            <a:lvl1pPr indent="0" lvl="0" marL="0" marR="0" rtl="0" algn="l">
              <a:lnSpc>
                <a:spcPct val="100000"/>
              </a:lnSpc>
              <a:spcBef>
                <a:spcPts val="0"/>
              </a:spcBef>
              <a:spcAft>
                <a:spcPts val="0"/>
              </a:spcAft>
              <a:buClr>
                <a:schemeClr val="dk1"/>
              </a:buClr>
              <a:buSzPts val="1400"/>
              <a:buFont typeface="Arial"/>
              <a:buNone/>
              <a:defRPr b="0" i="0" sz="1200" u="none" cap="none" strike="noStrike">
                <a:solidFill>
                  <a:schemeClr val="dk1"/>
                </a:solidFill>
                <a:latin typeface="Arial"/>
                <a:ea typeface="Arial"/>
                <a:cs typeface="Arial"/>
                <a:sym typeface="Arial"/>
              </a:defRPr>
            </a:lvl1pPr>
            <a:lvl2pPr indent="-11872" lvl="1" marL="335407"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2pPr>
            <a:lvl3pPr indent="-10805" lvl="2" marL="670814"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3pPr>
            <a:lvl4pPr indent="-9741" lvl="3" marL="1006221"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4pPr>
            <a:lvl5pPr indent="-8673" lvl="4" marL="1341628"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5pPr>
            <a:lvl6pPr indent="-7608" lvl="5" marL="1677036"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6pPr>
            <a:lvl7pPr indent="-6541" lvl="6" marL="2012443"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7pPr>
            <a:lvl8pPr indent="-5472" lvl="7" marL="2347849"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8pPr>
            <a:lvl9pPr indent="-4405" lvl="8" marL="2683256" marR="0" rtl="0" algn="l">
              <a:lnSpc>
                <a:spcPct val="100000"/>
              </a:lnSpc>
              <a:spcBef>
                <a:spcPts val="0"/>
              </a:spcBef>
              <a:spcAft>
                <a:spcPts val="0"/>
              </a:spcAft>
              <a:buClr>
                <a:schemeClr val="dk1"/>
              </a:buClr>
              <a:buSzPts val="1400"/>
              <a:buFont typeface="Calibri"/>
              <a:buNone/>
              <a:defRPr b="0" i="0" sz="1300" u="none" cap="none" strike="noStrike">
                <a:solidFill>
                  <a:schemeClr val="dk1"/>
                </a:solidFill>
                <a:latin typeface="Calibri"/>
                <a:ea typeface="Calibri"/>
                <a:cs typeface="Calibri"/>
                <a:sym typeface="Calibri"/>
              </a:defRPr>
            </a:lvl9pPr>
          </a:lstStyle>
          <a:p/>
        </p:txBody>
      </p:sp>
      <p:sp>
        <p:nvSpPr>
          <p:cNvPr id="8" name="Shape 8"/>
          <p:cNvSpPr txBox="1"/>
          <p:nvPr>
            <p:ph idx="12" type="sldNum"/>
          </p:nvPr>
        </p:nvSpPr>
        <p:spPr>
          <a:xfrm>
            <a:off x="3970938" y="8829967"/>
            <a:ext cx="3037840" cy="464820"/>
          </a:xfrm>
          <a:prstGeom prst="rect">
            <a:avLst/>
          </a:prstGeom>
          <a:noFill/>
          <a:ln>
            <a:noFill/>
          </a:ln>
        </p:spPr>
        <p:txBody>
          <a:bodyPr anchorCtr="0" anchor="b" bIns="46550" lIns="93150" rIns="93150" wrap="square" tIns="46550">
            <a:noAutofit/>
          </a:bodyPr>
          <a:lstStyle/>
          <a:p>
            <a:pPr indent="-76200" lvl="0" marL="0" marR="0" rtl="0" algn="r">
              <a:lnSpc>
                <a:spcPct val="100000"/>
              </a:lnSpc>
              <a:spcBef>
                <a:spcPts val="0"/>
              </a:spcBef>
              <a:spcAft>
                <a:spcPts val="0"/>
              </a:spcAft>
              <a:buClr>
                <a:schemeClr val="dk1"/>
              </a:buClr>
              <a:buSzPts val="1200"/>
              <a:buFont typeface="Arial"/>
              <a:buNone/>
            </a:pPr>
            <a:fld id="{00000000-1234-1234-1234-123412341234}" type="slidenum">
              <a:rPr b="0" i="0" lang="en-US" sz="1200" u="none" cap="none" strike="noStrike">
                <a:solidFill>
                  <a:schemeClr val="dk1"/>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6" name="Shape 106"/>
        <p:cNvGrpSpPr/>
        <p:nvPr/>
      </p:nvGrpSpPr>
      <p:grpSpPr>
        <a:xfrm>
          <a:off x="0" y="0"/>
          <a:ext cx="0" cy="0"/>
          <a:chOff x="0" y="0"/>
          <a:chExt cx="0" cy="0"/>
        </a:xfrm>
      </p:grpSpPr>
      <p:sp>
        <p:nvSpPr>
          <p:cNvPr id="107" name="Shape 107"/>
          <p:cNvSpPr/>
          <p:nvPr>
            <p:ph idx="2" type="sldImg"/>
          </p:nvPr>
        </p:nvSpPr>
        <p:spPr>
          <a:xfrm>
            <a:off x="1762125" y="696913"/>
            <a:ext cx="3486150" cy="348615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108" name="Shape 108"/>
          <p:cNvSpPr txBox="1"/>
          <p:nvPr>
            <p:ph idx="1" type="body"/>
          </p:nvPr>
        </p:nvSpPr>
        <p:spPr>
          <a:xfrm>
            <a:off x="389467" y="4415790"/>
            <a:ext cx="6231467" cy="4183380"/>
          </a:xfrm>
          <a:prstGeom prst="rect">
            <a:avLst/>
          </a:prstGeom>
          <a:noFill/>
          <a:ln>
            <a:noFill/>
          </a:ln>
        </p:spPr>
        <p:txBody>
          <a:bodyPr anchorCtr="0" anchor="t" bIns="46550" lIns="93150" rIns="93150" wrap="square" tIns="46550">
            <a:noAutofit/>
          </a:bodyPr>
          <a:lstStyle/>
          <a:p>
            <a:pPr indent="-88900" lvl="0" marL="0" marR="0" rtl="0" algn="l">
              <a:spcBef>
                <a:spcPts val="0"/>
              </a:spcBef>
              <a:buClr>
                <a:schemeClr val="dk1"/>
              </a:buClr>
              <a:buSzPts val="1400"/>
              <a:buFont typeface="Arial"/>
              <a:buNone/>
            </a:pPr>
            <a:r>
              <a:t/>
            </a:r>
            <a:endParaRPr b="0" i="0" sz="900" u="none" cap="none" strike="noStrike">
              <a:solidFill>
                <a:schemeClr val="dk1"/>
              </a:solidFill>
              <a:latin typeface="Arial"/>
              <a:ea typeface="Arial"/>
              <a:cs typeface="Arial"/>
              <a:sym typeface="Arial"/>
            </a:endParaRPr>
          </a:p>
        </p:txBody>
      </p:sp>
      <p:sp>
        <p:nvSpPr>
          <p:cNvPr id="109" name="Shape 109"/>
          <p:cNvSpPr txBox="1"/>
          <p:nvPr>
            <p:ph idx="12" type="sldNum"/>
          </p:nvPr>
        </p:nvSpPr>
        <p:spPr>
          <a:xfrm>
            <a:off x="3970938" y="8829967"/>
            <a:ext cx="3037840" cy="464820"/>
          </a:xfrm>
          <a:prstGeom prst="rect">
            <a:avLst/>
          </a:prstGeom>
          <a:noFill/>
          <a:ln>
            <a:noFill/>
          </a:ln>
        </p:spPr>
        <p:txBody>
          <a:bodyPr anchorCtr="0" anchor="b" bIns="46550" lIns="93150" rIns="93150" wrap="square" tIns="46550">
            <a:noAutofit/>
          </a:bodyPr>
          <a:lstStyle/>
          <a:p>
            <a:pPr indent="-76200" lvl="0" marL="0" marR="0" rtl="0" algn="r">
              <a:lnSpc>
                <a:spcPct val="100000"/>
              </a:lnSpc>
              <a:spcBef>
                <a:spcPts val="0"/>
              </a:spcBef>
              <a:spcAft>
                <a:spcPts val="0"/>
              </a:spcAft>
              <a:buClr>
                <a:schemeClr val="dk1"/>
              </a:buClr>
              <a:buSzPts val="1200"/>
              <a:buFont typeface="Arial"/>
              <a:buNone/>
            </a:pPr>
            <a:fld id="{00000000-1234-1234-1234-123412341234}" type="slidenum">
              <a:rPr b="0" i="0" lang="en-US" sz="1200" u="none" cap="none" strike="noStrike">
                <a:solidFill>
                  <a:schemeClr val="dk1"/>
                </a:solidFill>
                <a:latin typeface="Arial"/>
                <a:ea typeface="Arial"/>
                <a:cs typeface="Arial"/>
                <a:sym typeface="Arial"/>
              </a:rPr>
              <a:t>‹#›</a:t>
            </a:fl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Title Slide White">
    <p:spTree>
      <p:nvGrpSpPr>
        <p:cNvPr id="12" name="Shape 12"/>
        <p:cNvGrpSpPr/>
        <p:nvPr/>
      </p:nvGrpSpPr>
      <p:grpSpPr>
        <a:xfrm>
          <a:off x="0" y="0"/>
          <a:ext cx="0" cy="0"/>
          <a:chOff x="0" y="0"/>
          <a:chExt cx="0" cy="0"/>
        </a:xfrm>
      </p:grpSpPr>
      <p:sp>
        <p:nvSpPr>
          <p:cNvPr id="13" name="Shape 13"/>
          <p:cNvSpPr txBox="1"/>
          <p:nvPr>
            <p:ph type="ctrTitle"/>
          </p:nvPr>
        </p:nvSpPr>
        <p:spPr>
          <a:xfrm>
            <a:off x="320041" y="1365507"/>
            <a:ext cx="2880600" cy="1621500"/>
          </a:xfrm>
          <a:prstGeom prst="rect">
            <a:avLst/>
          </a:prstGeom>
          <a:noFill/>
          <a:ln>
            <a:noFill/>
          </a:ln>
        </p:spPr>
        <p:txBody>
          <a:bodyPr anchorCtr="0" anchor="t" bIns="91425" lIns="91425" rIns="91425" wrap="square" tIns="91425"/>
          <a:lstStyle>
            <a:lvl1pPr indent="0" lvl="0" marL="0" marR="0" rtl="0" algn="l">
              <a:lnSpc>
                <a:spcPct val="80000"/>
              </a:lnSpc>
              <a:spcBef>
                <a:spcPts val="0"/>
              </a:spcBef>
              <a:spcAft>
                <a:spcPts val="0"/>
              </a:spcAft>
              <a:buClr>
                <a:schemeClr val="dk1"/>
              </a:buClr>
              <a:buSzPts val="1400"/>
              <a:buFont typeface="Arial"/>
              <a:buNone/>
              <a:defRPr b="1" i="0" sz="2400" u="none" cap="none" strike="noStrike">
                <a:solidFill>
                  <a:schemeClr val="dk1"/>
                </a:solidFill>
                <a:latin typeface="Arial"/>
                <a:ea typeface="Arial"/>
                <a:cs typeface="Arial"/>
                <a:sym typeface="Arial"/>
              </a:defRPr>
            </a:lvl1pPr>
            <a:lvl2pPr indent="0" lvl="1">
              <a:spcBef>
                <a:spcPts val="0"/>
              </a:spcBef>
              <a:buSzPts val="1400"/>
              <a:buFont typeface="Arial"/>
              <a:buNone/>
              <a:defRPr sz="1800"/>
            </a:lvl2pPr>
            <a:lvl3pPr indent="0" lvl="2">
              <a:spcBef>
                <a:spcPts val="0"/>
              </a:spcBef>
              <a:buSzPts val="1400"/>
              <a:buFont typeface="Arial"/>
              <a:buNone/>
              <a:defRPr sz="1800"/>
            </a:lvl3pPr>
            <a:lvl4pPr indent="0" lvl="3">
              <a:spcBef>
                <a:spcPts val="0"/>
              </a:spcBef>
              <a:buSzPts val="1400"/>
              <a:buFont typeface="Arial"/>
              <a:buNone/>
              <a:defRPr sz="1800"/>
            </a:lvl4pPr>
            <a:lvl5pPr indent="0" lvl="4">
              <a:spcBef>
                <a:spcPts val="0"/>
              </a:spcBef>
              <a:buSzPts val="1400"/>
              <a:buFont typeface="Arial"/>
              <a:buNone/>
              <a:defRPr sz="1800"/>
            </a:lvl5pPr>
            <a:lvl6pPr indent="0" lvl="5">
              <a:spcBef>
                <a:spcPts val="0"/>
              </a:spcBef>
              <a:buSzPts val="1400"/>
              <a:buFont typeface="Arial"/>
              <a:buNone/>
              <a:defRPr sz="1800"/>
            </a:lvl6pPr>
            <a:lvl7pPr indent="0" lvl="6">
              <a:spcBef>
                <a:spcPts val="0"/>
              </a:spcBef>
              <a:buSzPts val="1400"/>
              <a:buFont typeface="Arial"/>
              <a:buNone/>
              <a:defRPr sz="1800"/>
            </a:lvl7pPr>
            <a:lvl8pPr indent="0" lvl="7">
              <a:spcBef>
                <a:spcPts val="0"/>
              </a:spcBef>
              <a:buSzPts val="1400"/>
              <a:buFont typeface="Arial"/>
              <a:buNone/>
              <a:defRPr sz="1800"/>
            </a:lvl8pPr>
            <a:lvl9pPr indent="0" lvl="8">
              <a:spcBef>
                <a:spcPts val="0"/>
              </a:spcBef>
              <a:buSzPts val="1400"/>
              <a:buFont typeface="Arial"/>
              <a:buNone/>
              <a:defRPr sz="1800"/>
            </a:lvl9pPr>
          </a:lstStyle>
          <a:p/>
        </p:txBody>
      </p:sp>
      <p:sp>
        <p:nvSpPr>
          <p:cNvPr id="14" name="Shape 14"/>
          <p:cNvSpPr txBox="1"/>
          <p:nvPr>
            <p:ph idx="1" type="subTitle"/>
          </p:nvPr>
        </p:nvSpPr>
        <p:spPr>
          <a:xfrm>
            <a:off x="320041" y="3072391"/>
            <a:ext cx="2880600" cy="1280100"/>
          </a:xfrm>
          <a:prstGeom prst="rect">
            <a:avLst/>
          </a:prstGeom>
          <a:noFill/>
          <a:ln>
            <a:noFill/>
          </a:ln>
        </p:spPr>
        <p:txBody>
          <a:bodyPr anchorCtr="0" anchor="t" bIns="91425" lIns="91425" rIns="91425" wrap="square" tIns="91425"/>
          <a:lstStyle>
            <a:lvl1pPr indent="0" lvl="0" marL="0" marR="0" rtl="0" algn="l">
              <a:lnSpc>
                <a:spcPct val="80000"/>
              </a:lnSpc>
              <a:spcBef>
                <a:spcPts val="500"/>
              </a:spcBef>
              <a:spcAft>
                <a:spcPts val="0"/>
              </a:spcAft>
              <a:buClr>
                <a:schemeClr val="dk1"/>
              </a:buClr>
              <a:buSzPts val="1400"/>
              <a:buFont typeface="Arial"/>
              <a:buNone/>
              <a:defRPr b="1" i="0" sz="1300" u="none" cap="none" strike="noStrike">
                <a:solidFill>
                  <a:schemeClr val="dk1"/>
                </a:solidFill>
                <a:latin typeface="Arial"/>
                <a:ea typeface="Arial"/>
                <a:cs typeface="Arial"/>
                <a:sym typeface="Arial"/>
              </a:defRPr>
            </a:lvl1pPr>
            <a:lvl2pPr indent="0" lvl="1" marL="266700" marR="0" rtl="0" algn="ctr">
              <a:lnSpc>
                <a:spcPct val="100000"/>
              </a:lnSpc>
              <a:spcBef>
                <a:spcPts val="700"/>
              </a:spcBef>
              <a:spcAft>
                <a:spcPts val="0"/>
              </a:spcAft>
              <a:buClr>
                <a:srgbClr val="888888"/>
              </a:buClr>
              <a:buSzPts val="1400"/>
              <a:buFont typeface="Arial"/>
              <a:buNone/>
              <a:defRPr b="0" i="0" sz="1100" u="none" cap="none" strike="noStrike">
                <a:solidFill>
                  <a:srgbClr val="888888"/>
                </a:solidFill>
                <a:latin typeface="Arial"/>
                <a:ea typeface="Arial"/>
                <a:cs typeface="Arial"/>
                <a:sym typeface="Arial"/>
              </a:defRPr>
            </a:lvl2pPr>
            <a:lvl3pPr indent="0" lvl="2" marL="558800" marR="0" rtl="0" algn="ctr">
              <a:lnSpc>
                <a:spcPct val="100000"/>
              </a:lnSpc>
              <a:spcBef>
                <a:spcPts val="500"/>
              </a:spcBef>
              <a:spcAft>
                <a:spcPts val="0"/>
              </a:spcAft>
              <a:buClr>
                <a:srgbClr val="888888"/>
              </a:buClr>
              <a:buSzPts val="1100"/>
              <a:buFont typeface="Arial"/>
              <a:buNone/>
              <a:defRPr b="0" i="0" sz="1100" u="none" cap="none" strike="noStrike">
                <a:solidFill>
                  <a:srgbClr val="888888"/>
                </a:solidFill>
                <a:latin typeface="Arial"/>
                <a:ea typeface="Arial"/>
                <a:cs typeface="Arial"/>
                <a:sym typeface="Arial"/>
              </a:defRPr>
            </a:lvl3pPr>
            <a:lvl4pPr indent="0" lvl="3" marL="825500" marR="0" rtl="0" algn="ctr">
              <a:lnSpc>
                <a:spcPct val="100000"/>
              </a:lnSpc>
              <a:spcBef>
                <a:spcPts val="500"/>
              </a:spcBef>
              <a:spcAft>
                <a:spcPts val="0"/>
              </a:spcAft>
              <a:buClr>
                <a:srgbClr val="888888"/>
              </a:buClr>
              <a:buSzPts val="1100"/>
              <a:buFont typeface="Arial"/>
              <a:buNone/>
              <a:defRPr b="0" i="0" sz="1100" u="none" cap="none" strike="noStrike">
                <a:solidFill>
                  <a:srgbClr val="888888"/>
                </a:solidFill>
                <a:latin typeface="Arial"/>
                <a:ea typeface="Arial"/>
                <a:cs typeface="Arial"/>
                <a:sym typeface="Arial"/>
              </a:defRPr>
            </a:lvl4pPr>
            <a:lvl5pPr indent="0" lvl="4" marL="1092200" marR="0" rtl="0" algn="ctr">
              <a:lnSpc>
                <a:spcPct val="100000"/>
              </a:lnSpc>
              <a:spcBef>
                <a:spcPts val="500"/>
              </a:spcBef>
              <a:spcAft>
                <a:spcPts val="0"/>
              </a:spcAft>
              <a:buClr>
                <a:srgbClr val="888888"/>
              </a:buClr>
              <a:buSzPts val="1100"/>
              <a:buFont typeface="Arial"/>
              <a:buNone/>
              <a:defRPr b="0" i="0" sz="1100" u="none" cap="none" strike="noStrike">
                <a:solidFill>
                  <a:srgbClr val="888888"/>
                </a:solidFill>
                <a:latin typeface="Arial"/>
                <a:ea typeface="Arial"/>
                <a:cs typeface="Arial"/>
                <a:sym typeface="Arial"/>
              </a:defRPr>
            </a:lvl5pPr>
            <a:lvl6pPr indent="0" lvl="5" marL="1358900" marR="0" rtl="0" algn="ctr">
              <a:lnSpc>
                <a:spcPct val="100000"/>
              </a:lnSpc>
              <a:spcBef>
                <a:spcPts val="200"/>
              </a:spcBef>
              <a:spcAft>
                <a:spcPts val="0"/>
              </a:spcAft>
              <a:buClr>
                <a:srgbClr val="888888"/>
              </a:buClr>
              <a:buSzPts val="1300"/>
              <a:buFont typeface="Arial"/>
              <a:buNone/>
              <a:defRPr b="0" i="0" sz="1300" u="none" cap="none" strike="noStrike">
                <a:solidFill>
                  <a:srgbClr val="888888"/>
                </a:solidFill>
                <a:latin typeface="Arial"/>
                <a:ea typeface="Arial"/>
                <a:cs typeface="Arial"/>
                <a:sym typeface="Arial"/>
              </a:defRPr>
            </a:lvl6pPr>
            <a:lvl7pPr indent="0" lvl="6" marL="1651000" marR="0" rtl="0" algn="ctr">
              <a:lnSpc>
                <a:spcPct val="100000"/>
              </a:lnSpc>
              <a:spcBef>
                <a:spcPts val="200"/>
              </a:spcBef>
              <a:spcAft>
                <a:spcPts val="0"/>
              </a:spcAft>
              <a:buClr>
                <a:srgbClr val="888888"/>
              </a:buClr>
              <a:buSzPts val="1300"/>
              <a:buFont typeface="Arial"/>
              <a:buNone/>
              <a:defRPr b="0" i="0" sz="1300" u="none" cap="none" strike="noStrike">
                <a:solidFill>
                  <a:srgbClr val="888888"/>
                </a:solidFill>
                <a:latin typeface="Arial"/>
                <a:ea typeface="Arial"/>
                <a:cs typeface="Arial"/>
                <a:sym typeface="Arial"/>
              </a:defRPr>
            </a:lvl7pPr>
            <a:lvl8pPr indent="0" lvl="7" marL="1917700" marR="0" rtl="0" algn="ctr">
              <a:lnSpc>
                <a:spcPct val="100000"/>
              </a:lnSpc>
              <a:spcBef>
                <a:spcPts val="200"/>
              </a:spcBef>
              <a:spcAft>
                <a:spcPts val="0"/>
              </a:spcAft>
              <a:buClr>
                <a:srgbClr val="888888"/>
              </a:buClr>
              <a:buSzPts val="1300"/>
              <a:buFont typeface="Arial"/>
              <a:buNone/>
              <a:defRPr b="0" i="0" sz="1300" u="none" cap="none" strike="noStrike">
                <a:solidFill>
                  <a:srgbClr val="888888"/>
                </a:solidFill>
                <a:latin typeface="Arial"/>
                <a:ea typeface="Arial"/>
                <a:cs typeface="Arial"/>
                <a:sym typeface="Arial"/>
              </a:defRPr>
            </a:lvl8pPr>
            <a:lvl9pPr indent="0" lvl="8" marL="2184400" marR="0" rtl="0" algn="ctr">
              <a:lnSpc>
                <a:spcPct val="100000"/>
              </a:lnSpc>
              <a:spcBef>
                <a:spcPts val="200"/>
              </a:spcBef>
              <a:spcAft>
                <a:spcPts val="0"/>
              </a:spcAft>
              <a:buClr>
                <a:srgbClr val="888888"/>
              </a:buClr>
              <a:buSzPts val="1300"/>
              <a:buFont typeface="Arial"/>
              <a:buNone/>
              <a:defRPr b="0" i="0" sz="1300" u="none" cap="none" strike="noStrike">
                <a:solidFill>
                  <a:srgbClr val="888888"/>
                </a:solidFill>
                <a:latin typeface="Arial"/>
                <a:ea typeface="Arial"/>
                <a:cs typeface="Arial"/>
                <a:sym typeface="Arial"/>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name="One Statement and Picture">
    <p:spTree>
      <p:nvGrpSpPr>
        <p:cNvPr id="60" name="Shape 60"/>
        <p:cNvGrpSpPr/>
        <p:nvPr/>
      </p:nvGrpSpPr>
      <p:grpSpPr>
        <a:xfrm>
          <a:off x="0" y="0"/>
          <a:ext cx="0" cy="0"/>
          <a:chOff x="0" y="0"/>
          <a:chExt cx="0" cy="0"/>
        </a:xfrm>
      </p:grpSpPr>
      <p:sp>
        <p:nvSpPr>
          <p:cNvPr id="61" name="Shape 61"/>
          <p:cNvSpPr/>
          <p:nvPr>
            <p:ph idx="2" type="pic"/>
          </p:nvPr>
        </p:nvSpPr>
        <p:spPr>
          <a:xfrm>
            <a:off x="3200407" y="0"/>
            <a:ext cx="3200400" cy="6400800"/>
          </a:xfrm>
          <a:prstGeom prst="rect">
            <a:avLst/>
          </a:prstGeom>
          <a:noFill/>
          <a:ln>
            <a:noFill/>
          </a:ln>
        </p:spPr>
        <p:txBody>
          <a:bodyPr anchorCtr="0" anchor="ctr" bIns="91425" lIns="91425" rIns="91425" wrap="square" tIns="91425"/>
          <a:lstStyle>
            <a:lvl1pPr indent="0" lvl="0" marL="0" marR="0" rtl="0" algn="ctr">
              <a:lnSpc>
                <a:spcPct val="100000"/>
              </a:lnSpc>
              <a:spcBef>
                <a:spcPts val="400"/>
              </a:spcBef>
              <a:spcAft>
                <a:spcPts val="0"/>
              </a:spcAft>
              <a:buClr>
                <a:schemeClr val="dk1"/>
              </a:buClr>
              <a:buSzPts val="1400"/>
              <a:buFont typeface="Arial"/>
              <a:buNone/>
              <a:defRPr b="0" i="0" sz="600" u="none" cap="none" strike="noStrike">
                <a:solidFill>
                  <a:schemeClr val="dk1"/>
                </a:solidFill>
                <a:latin typeface="Arial"/>
                <a:ea typeface="Arial"/>
                <a:cs typeface="Arial"/>
                <a:sym typeface="Arial"/>
              </a:defRPr>
            </a:lvl1pPr>
            <a:lvl2pPr indent="0" lvl="1" marL="0" marR="0" rtl="0" algn="l">
              <a:lnSpc>
                <a:spcPct val="100000"/>
              </a:lnSpc>
              <a:spcBef>
                <a:spcPts val="700"/>
              </a:spcBef>
              <a:spcAft>
                <a:spcPts val="0"/>
              </a:spcAft>
              <a:buClr>
                <a:schemeClr val="dk1"/>
              </a:buClr>
              <a:buSzPts val="1400"/>
              <a:buFont typeface="Arial"/>
              <a:buNone/>
              <a:defRPr b="0" i="0" sz="1100" u="none" cap="none" strike="noStrike">
                <a:solidFill>
                  <a:schemeClr val="dk1"/>
                </a:solidFill>
                <a:latin typeface="Arial"/>
                <a:ea typeface="Arial"/>
                <a:cs typeface="Arial"/>
                <a:sym typeface="Arial"/>
              </a:defRPr>
            </a:lvl2pPr>
            <a:lvl3pPr indent="-6350" lvl="2" marL="139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3pPr>
            <a:lvl4pPr indent="-19050" lvl="3" marL="266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6350" lvl="4" marL="4064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62" name="Shape 62"/>
          <p:cNvSpPr txBox="1"/>
          <p:nvPr>
            <p:ph idx="1" type="body"/>
          </p:nvPr>
        </p:nvSpPr>
        <p:spPr>
          <a:xfrm>
            <a:off x="320041" y="554145"/>
            <a:ext cx="2616600" cy="5205000"/>
          </a:xfrm>
          <a:prstGeom prst="rect">
            <a:avLst/>
          </a:prstGeom>
          <a:noFill/>
          <a:ln>
            <a:noFill/>
          </a:ln>
        </p:spPr>
        <p:txBody>
          <a:bodyPr anchorCtr="0" anchor="t" bIns="91425" lIns="91425" rIns="91425" wrap="square" tIns="91425"/>
          <a:lstStyle>
            <a:lvl1pPr indent="0" lvl="0" marL="0" marR="0" rtl="0" algn="l">
              <a:lnSpc>
                <a:spcPct val="90000"/>
              </a:lnSpc>
              <a:spcBef>
                <a:spcPts val="700"/>
              </a:spcBef>
              <a:spcAft>
                <a:spcPts val="0"/>
              </a:spcAft>
              <a:buClr>
                <a:schemeClr val="dk1"/>
              </a:buClr>
              <a:buSzPts val="1400"/>
              <a:buFont typeface="Arial"/>
              <a:buNone/>
              <a:defRPr b="1" i="0" sz="1400" u="none" cap="none" strike="noStrike">
                <a:solidFill>
                  <a:schemeClr val="dk1"/>
                </a:solidFill>
                <a:latin typeface="Arial"/>
                <a:ea typeface="Arial"/>
                <a:cs typeface="Arial"/>
                <a:sym typeface="Arial"/>
              </a:defRPr>
            </a:lvl1pPr>
            <a:lvl2pPr indent="0" lvl="1" marL="0" marR="0" rtl="0" algn="l">
              <a:lnSpc>
                <a:spcPct val="100000"/>
              </a:lnSpc>
              <a:spcBef>
                <a:spcPts val="700"/>
              </a:spcBef>
              <a:spcAft>
                <a:spcPts val="0"/>
              </a:spcAft>
              <a:buClr>
                <a:schemeClr val="dk1"/>
              </a:buClr>
              <a:buSzPts val="1400"/>
              <a:buFont typeface="Arial"/>
              <a:buNone/>
              <a:defRPr b="0" i="0" sz="1100" u="none" cap="none" strike="noStrike">
                <a:solidFill>
                  <a:schemeClr val="dk1"/>
                </a:solidFill>
                <a:latin typeface="Arial"/>
                <a:ea typeface="Arial"/>
                <a:cs typeface="Arial"/>
                <a:sym typeface="Arial"/>
              </a:defRPr>
            </a:lvl2pPr>
            <a:lvl3pPr indent="-6350" lvl="2" marL="139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3pPr>
            <a:lvl4pPr indent="-19050" lvl="3" marL="266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6350" lvl="4" marL="4064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pic>
        <p:nvPicPr>
          <p:cNvPr id="63" name="Shape 63"/>
          <p:cNvPicPr preferRelativeResize="0"/>
          <p:nvPr/>
        </p:nvPicPr>
        <p:blipFill rotWithShape="1">
          <a:blip r:embed="rId2">
            <a:alphaModFix/>
          </a:blip>
          <a:srcRect b="0" l="0" r="0" t="0"/>
          <a:stretch/>
        </p:blipFill>
        <p:spPr>
          <a:xfrm>
            <a:off x="247678" y="5910441"/>
            <a:ext cx="749100" cy="371400"/>
          </a:xfrm>
          <a:prstGeom prst="rect">
            <a:avLst/>
          </a:prstGeom>
          <a:noFill/>
          <a:ln>
            <a:noFill/>
          </a:ln>
        </p:spPr>
      </p:pic>
      <p:sp>
        <p:nvSpPr>
          <p:cNvPr id="64" name="Shape 64"/>
          <p:cNvSpPr txBox="1"/>
          <p:nvPr>
            <p:ph idx="10" type="dt"/>
          </p:nvPr>
        </p:nvSpPr>
        <p:spPr>
          <a:xfrm>
            <a:off x="5280671" y="5986911"/>
            <a:ext cx="640200" cy="2139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1pPr>
            <a:lvl2pPr indent="-12700" lvl="1" marL="3175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2pPr>
            <a:lvl3pPr indent="-12700" lvl="2" marL="6223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3pPr>
            <a:lvl4pPr indent="-12700" lvl="3" marL="9398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4pPr>
            <a:lvl5pPr indent="-12700" lvl="4" marL="12573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5pPr>
            <a:lvl6pPr indent="0" lvl="5" marL="15494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6pPr>
            <a:lvl7pPr indent="0" lvl="6" marL="18669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7pPr>
            <a:lvl8pPr indent="0" lvl="7" marL="21844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8pPr>
            <a:lvl9pPr indent="0" lvl="8" marL="25019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9pPr>
          </a:lstStyle>
          <a:p/>
        </p:txBody>
      </p:sp>
      <p:sp>
        <p:nvSpPr>
          <p:cNvPr id="65" name="Shape 65"/>
          <p:cNvSpPr txBox="1"/>
          <p:nvPr>
            <p:ph idx="12" type="sldNum"/>
          </p:nvPr>
        </p:nvSpPr>
        <p:spPr>
          <a:xfrm>
            <a:off x="5920753" y="5986911"/>
            <a:ext cx="159900" cy="213900"/>
          </a:xfrm>
          <a:prstGeom prst="rect">
            <a:avLst/>
          </a:prstGeom>
          <a:noFill/>
          <a:ln>
            <a:noFill/>
          </a:ln>
        </p:spPr>
        <p:txBody>
          <a:bodyPr anchorCtr="0" anchor="t" bIns="68500" lIns="136950" rIns="136950" wrap="square" tIns="68500">
            <a:noAutofit/>
          </a:bodyPr>
          <a:lstStyle/>
          <a:p>
            <a:pPr indent="-82550" lvl="0" marL="0" marR="0" rtl="0" algn="l">
              <a:lnSpc>
                <a:spcPct val="100000"/>
              </a:lnSpc>
              <a:spcBef>
                <a:spcPts val="0"/>
              </a:spcBef>
              <a:spcAft>
                <a:spcPts val="0"/>
              </a:spcAft>
              <a:buClr>
                <a:schemeClr val="dk1"/>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One Statement and Chart">
    <p:spTree>
      <p:nvGrpSpPr>
        <p:cNvPr id="66" name="Shape 66"/>
        <p:cNvGrpSpPr/>
        <p:nvPr/>
      </p:nvGrpSpPr>
      <p:grpSpPr>
        <a:xfrm>
          <a:off x="0" y="0"/>
          <a:ext cx="0" cy="0"/>
          <a:chOff x="0" y="0"/>
          <a:chExt cx="0" cy="0"/>
        </a:xfrm>
      </p:grpSpPr>
      <p:sp>
        <p:nvSpPr>
          <p:cNvPr id="67" name="Shape 67"/>
          <p:cNvSpPr txBox="1"/>
          <p:nvPr>
            <p:ph idx="1" type="body"/>
          </p:nvPr>
        </p:nvSpPr>
        <p:spPr>
          <a:xfrm>
            <a:off x="320041" y="554145"/>
            <a:ext cx="2616600" cy="5205000"/>
          </a:xfrm>
          <a:prstGeom prst="rect">
            <a:avLst/>
          </a:prstGeom>
          <a:noFill/>
          <a:ln>
            <a:noFill/>
          </a:ln>
        </p:spPr>
        <p:txBody>
          <a:bodyPr anchorCtr="0" anchor="t" bIns="91425" lIns="91425" rIns="91425" wrap="square" tIns="91425"/>
          <a:lstStyle>
            <a:lvl1pPr indent="0" lvl="0" marL="0" marR="0" rtl="0" algn="l">
              <a:lnSpc>
                <a:spcPct val="90000"/>
              </a:lnSpc>
              <a:spcBef>
                <a:spcPts val="700"/>
              </a:spcBef>
              <a:spcAft>
                <a:spcPts val="0"/>
              </a:spcAft>
              <a:buClr>
                <a:schemeClr val="dk1"/>
              </a:buClr>
              <a:buSzPts val="1400"/>
              <a:buFont typeface="Arial"/>
              <a:buNone/>
              <a:defRPr b="1" i="0" sz="1400" u="none" cap="none" strike="noStrike">
                <a:solidFill>
                  <a:schemeClr val="dk1"/>
                </a:solidFill>
                <a:latin typeface="Arial"/>
                <a:ea typeface="Arial"/>
                <a:cs typeface="Arial"/>
                <a:sym typeface="Arial"/>
              </a:defRPr>
            </a:lvl1pPr>
            <a:lvl2pPr indent="0" lvl="1" marL="0" marR="0" rtl="0" algn="l">
              <a:lnSpc>
                <a:spcPct val="100000"/>
              </a:lnSpc>
              <a:spcBef>
                <a:spcPts val="700"/>
              </a:spcBef>
              <a:spcAft>
                <a:spcPts val="0"/>
              </a:spcAft>
              <a:buClr>
                <a:schemeClr val="dk1"/>
              </a:buClr>
              <a:buSzPts val="1400"/>
              <a:buFont typeface="Arial"/>
              <a:buNone/>
              <a:defRPr b="0" i="0" sz="1100" u="none" cap="none" strike="noStrike">
                <a:solidFill>
                  <a:schemeClr val="dk1"/>
                </a:solidFill>
                <a:latin typeface="Arial"/>
                <a:ea typeface="Arial"/>
                <a:cs typeface="Arial"/>
                <a:sym typeface="Arial"/>
              </a:defRPr>
            </a:lvl2pPr>
            <a:lvl3pPr indent="-6350" lvl="2" marL="139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3pPr>
            <a:lvl4pPr indent="-19050" lvl="3" marL="266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6350" lvl="4" marL="4064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68" name="Shape 68"/>
          <p:cNvSpPr/>
          <p:nvPr>
            <p:ph idx="2" type="chart"/>
          </p:nvPr>
        </p:nvSpPr>
        <p:spPr>
          <a:xfrm>
            <a:off x="3200407" y="1366101"/>
            <a:ext cx="2880600" cy="4392900"/>
          </a:xfrm>
          <a:prstGeom prst="rect">
            <a:avLst/>
          </a:prstGeom>
          <a:noFill/>
          <a:ln>
            <a:noFill/>
          </a:ln>
        </p:spPr>
        <p:txBody>
          <a:bodyPr anchorCtr="0" anchor="ctr" bIns="91425" lIns="91425" rIns="91425" wrap="square" tIns="91425"/>
          <a:lstStyle>
            <a:lvl1pPr indent="0" lvl="0" marL="0" marR="0" rtl="0" algn="ctr">
              <a:lnSpc>
                <a:spcPct val="100000"/>
              </a:lnSpc>
              <a:spcBef>
                <a:spcPts val="700"/>
              </a:spcBef>
              <a:spcAft>
                <a:spcPts val="0"/>
              </a:spcAft>
              <a:buClr>
                <a:schemeClr val="dk1"/>
              </a:buClr>
              <a:buSzPts val="1400"/>
              <a:buFont typeface="Arial"/>
              <a:buNone/>
              <a:defRPr b="0" i="0" sz="600" u="none" cap="none" strike="noStrike">
                <a:solidFill>
                  <a:schemeClr val="dk1"/>
                </a:solidFill>
                <a:latin typeface="Arial"/>
                <a:ea typeface="Arial"/>
                <a:cs typeface="Arial"/>
                <a:sym typeface="Arial"/>
              </a:defRPr>
            </a:lvl1pPr>
            <a:lvl2pPr indent="0" lvl="1" marL="0" marR="0" rtl="0" algn="l">
              <a:lnSpc>
                <a:spcPct val="100000"/>
              </a:lnSpc>
              <a:spcBef>
                <a:spcPts val="700"/>
              </a:spcBef>
              <a:spcAft>
                <a:spcPts val="0"/>
              </a:spcAft>
              <a:buClr>
                <a:schemeClr val="dk1"/>
              </a:buClr>
              <a:buSzPts val="1400"/>
              <a:buFont typeface="Arial"/>
              <a:buNone/>
              <a:defRPr b="0" i="0" sz="1100" u="none" cap="none" strike="noStrike">
                <a:solidFill>
                  <a:schemeClr val="dk1"/>
                </a:solidFill>
                <a:latin typeface="Arial"/>
                <a:ea typeface="Arial"/>
                <a:cs typeface="Arial"/>
                <a:sym typeface="Arial"/>
              </a:defRPr>
            </a:lvl2pPr>
            <a:lvl3pPr indent="-6350" lvl="2" marL="139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3pPr>
            <a:lvl4pPr indent="-19050" lvl="3" marL="266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6350" lvl="4" marL="4064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69" name="Shape 69"/>
          <p:cNvSpPr txBox="1"/>
          <p:nvPr>
            <p:ph idx="10" type="dt"/>
          </p:nvPr>
        </p:nvSpPr>
        <p:spPr>
          <a:xfrm>
            <a:off x="5280671" y="5986911"/>
            <a:ext cx="640200" cy="2139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1pPr>
            <a:lvl2pPr indent="-12700" lvl="1" marL="3175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2pPr>
            <a:lvl3pPr indent="-12700" lvl="2" marL="6223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3pPr>
            <a:lvl4pPr indent="-12700" lvl="3" marL="9398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4pPr>
            <a:lvl5pPr indent="-12700" lvl="4" marL="12573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5pPr>
            <a:lvl6pPr indent="0" lvl="5" marL="15494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6pPr>
            <a:lvl7pPr indent="0" lvl="6" marL="18669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7pPr>
            <a:lvl8pPr indent="0" lvl="7" marL="21844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8pPr>
            <a:lvl9pPr indent="0" lvl="8" marL="25019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9pPr>
          </a:lstStyle>
          <a:p/>
        </p:txBody>
      </p:sp>
      <p:sp>
        <p:nvSpPr>
          <p:cNvPr id="70" name="Shape 70"/>
          <p:cNvSpPr txBox="1"/>
          <p:nvPr>
            <p:ph idx="12" type="sldNum"/>
          </p:nvPr>
        </p:nvSpPr>
        <p:spPr>
          <a:xfrm>
            <a:off x="5920753" y="5986911"/>
            <a:ext cx="159900" cy="213900"/>
          </a:xfrm>
          <a:prstGeom prst="rect">
            <a:avLst/>
          </a:prstGeom>
          <a:noFill/>
          <a:ln>
            <a:noFill/>
          </a:ln>
        </p:spPr>
        <p:txBody>
          <a:bodyPr anchorCtr="0" anchor="t" bIns="68500" lIns="136950" rIns="136950" wrap="square" tIns="68500">
            <a:noAutofit/>
          </a:bodyPr>
          <a:lstStyle/>
          <a:p>
            <a:pPr indent="-82550" lvl="0" marL="0" marR="0" rtl="0" algn="l">
              <a:lnSpc>
                <a:spcPct val="100000"/>
              </a:lnSpc>
              <a:spcBef>
                <a:spcPts val="0"/>
              </a:spcBef>
              <a:spcAft>
                <a:spcPts val="0"/>
              </a:spcAft>
              <a:buClr>
                <a:schemeClr val="dk1"/>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Text and One Picture">
    <p:spTree>
      <p:nvGrpSpPr>
        <p:cNvPr id="71" name="Shape 71"/>
        <p:cNvGrpSpPr/>
        <p:nvPr/>
      </p:nvGrpSpPr>
      <p:grpSpPr>
        <a:xfrm>
          <a:off x="0" y="0"/>
          <a:ext cx="0" cy="0"/>
          <a:chOff x="0" y="0"/>
          <a:chExt cx="0" cy="0"/>
        </a:xfrm>
      </p:grpSpPr>
      <p:sp>
        <p:nvSpPr>
          <p:cNvPr id="72" name="Shape 72"/>
          <p:cNvSpPr txBox="1"/>
          <p:nvPr>
            <p:ph idx="10" type="dt"/>
          </p:nvPr>
        </p:nvSpPr>
        <p:spPr>
          <a:xfrm>
            <a:off x="5280671" y="5986911"/>
            <a:ext cx="640200" cy="2139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1pPr>
            <a:lvl2pPr indent="-12700" lvl="1" marL="3175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2pPr>
            <a:lvl3pPr indent="-12700" lvl="2" marL="6223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3pPr>
            <a:lvl4pPr indent="-12700" lvl="3" marL="9398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4pPr>
            <a:lvl5pPr indent="-12700" lvl="4" marL="12573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5pPr>
            <a:lvl6pPr indent="0" lvl="5" marL="15494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6pPr>
            <a:lvl7pPr indent="0" lvl="6" marL="18669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7pPr>
            <a:lvl8pPr indent="0" lvl="7" marL="21844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8pPr>
            <a:lvl9pPr indent="0" lvl="8" marL="25019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9pPr>
          </a:lstStyle>
          <a:p/>
        </p:txBody>
      </p:sp>
      <p:sp>
        <p:nvSpPr>
          <p:cNvPr id="73" name="Shape 73"/>
          <p:cNvSpPr txBox="1"/>
          <p:nvPr>
            <p:ph idx="12" type="sldNum"/>
          </p:nvPr>
        </p:nvSpPr>
        <p:spPr>
          <a:xfrm>
            <a:off x="5920753" y="5986911"/>
            <a:ext cx="159900" cy="213900"/>
          </a:xfrm>
          <a:prstGeom prst="rect">
            <a:avLst/>
          </a:prstGeom>
          <a:noFill/>
          <a:ln>
            <a:noFill/>
          </a:ln>
        </p:spPr>
        <p:txBody>
          <a:bodyPr anchorCtr="0" anchor="t" bIns="68500" lIns="136950" rIns="136950" wrap="square" tIns="68500">
            <a:noAutofit/>
          </a:bodyPr>
          <a:lstStyle/>
          <a:p>
            <a:pPr indent="-82550" lvl="0" marL="0" marR="0" rtl="0" algn="l">
              <a:lnSpc>
                <a:spcPct val="100000"/>
              </a:lnSpc>
              <a:spcBef>
                <a:spcPts val="0"/>
              </a:spcBef>
              <a:spcAft>
                <a:spcPts val="0"/>
              </a:spcAft>
              <a:buClr>
                <a:schemeClr val="dk1"/>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p>
        </p:txBody>
      </p:sp>
      <p:sp>
        <p:nvSpPr>
          <p:cNvPr id="74" name="Shape 74"/>
          <p:cNvSpPr txBox="1"/>
          <p:nvPr>
            <p:ph idx="1" type="body"/>
          </p:nvPr>
        </p:nvSpPr>
        <p:spPr>
          <a:xfrm>
            <a:off x="320041" y="554145"/>
            <a:ext cx="2496300" cy="5205000"/>
          </a:xfrm>
          <a:prstGeom prst="rect">
            <a:avLst/>
          </a:prstGeom>
          <a:noFill/>
          <a:ln>
            <a:noFill/>
          </a:ln>
        </p:spPr>
        <p:txBody>
          <a:bodyPr anchorCtr="0" anchor="t" bIns="91425" lIns="91425" rIns="91425" wrap="square" tIns="91425"/>
          <a:lstStyle>
            <a:lvl1pPr indent="0" lvl="0" marL="0" marR="0" rtl="0" algn="l">
              <a:lnSpc>
                <a:spcPct val="90000"/>
              </a:lnSpc>
              <a:spcBef>
                <a:spcPts val="700"/>
              </a:spcBef>
              <a:spcAft>
                <a:spcPts val="0"/>
              </a:spcAft>
              <a:buClr>
                <a:schemeClr val="dk1"/>
              </a:buClr>
              <a:buSzPts val="1400"/>
              <a:buFont typeface="Arial"/>
              <a:buNone/>
              <a:defRPr b="1" i="0" sz="1400" u="none" cap="none" strike="noStrike">
                <a:solidFill>
                  <a:schemeClr val="dk1"/>
                </a:solidFill>
                <a:latin typeface="Arial"/>
                <a:ea typeface="Arial"/>
                <a:cs typeface="Arial"/>
                <a:sym typeface="Arial"/>
              </a:defRPr>
            </a:lvl1pPr>
            <a:lvl2pPr indent="0" lvl="1" marL="0" marR="0" rtl="0" algn="l">
              <a:lnSpc>
                <a:spcPct val="100000"/>
              </a:lnSpc>
              <a:spcBef>
                <a:spcPts val="700"/>
              </a:spcBef>
              <a:spcAft>
                <a:spcPts val="0"/>
              </a:spcAft>
              <a:buClr>
                <a:schemeClr val="dk1"/>
              </a:buClr>
              <a:buSzPts val="1400"/>
              <a:buFont typeface="Arial"/>
              <a:buNone/>
              <a:defRPr b="1" i="0" sz="1100" u="none" cap="none" strike="noStrike">
                <a:solidFill>
                  <a:schemeClr val="dk1"/>
                </a:solidFill>
                <a:latin typeface="Arial"/>
                <a:ea typeface="Arial"/>
                <a:cs typeface="Arial"/>
                <a:sym typeface="Arial"/>
              </a:defRPr>
            </a:lvl2pPr>
            <a:lvl3pPr indent="0" lvl="2" marL="0" marR="0" rtl="0" algn="l">
              <a:lnSpc>
                <a:spcPct val="100000"/>
              </a:lnSpc>
              <a:spcBef>
                <a:spcPts val="700"/>
              </a:spcBef>
              <a:spcAft>
                <a:spcPts val="0"/>
              </a:spcAft>
              <a:buClr>
                <a:schemeClr val="dk1"/>
              </a:buClr>
              <a:buSzPts val="1100"/>
              <a:buFont typeface="Arial"/>
              <a:buNone/>
              <a:defRPr b="0" i="0" sz="1100" u="none" cap="none" strike="noStrike">
                <a:solidFill>
                  <a:schemeClr val="dk1"/>
                </a:solidFill>
                <a:latin typeface="Arial"/>
                <a:ea typeface="Arial"/>
                <a:cs typeface="Arial"/>
                <a:sym typeface="Arial"/>
              </a:defRPr>
            </a:lvl3pPr>
            <a:lvl4pPr indent="-6350" lvl="3" marL="139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31750" lvl="4" marL="2794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75" name="Shape 75"/>
          <p:cNvSpPr/>
          <p:nvPr>
            <p:ph idx="2" type="pic"/>
          </p:nvPr>
        </p:nvSpPr>
        <p:spPr>
          <a:xfrm>
            <a:off x="2976379" y="1820240"/>
            <a:ext cx="3104400" cy="2671200"/>
          </a:xfrm>
          <a:prstGeom prst="rect">
            <a:avLst/>
          </a:prstGeom>
          <a:noFill/>
          <a:ln>
            <a:noFill/>
          </a:ln>
        </p:spPr>
        <p:txBody>
          <a:bodyPr anchorCtr="0" anchor="ctr" bIns="91425" lIns="91425" rIns="91425" wrap="square" tIns="91425"/>
          <a:lstStyle>
            <a:lvl1pPr indent="0" lvl="0" marL="0" marR="0" rtl="0" algn="ctr">
              <a:lnSpc>
                <a:spcPct val="100000"/>
              </a:lnSpc>
              <a:spcBef>
                <a:spcPts val="0"/>
              </a:spcBef>
              <a:spcAft>
                <a:spcPts val="0"/>
              </a:spcAft>
              <a:buClr>
                <a:schemeClr val="dk1"/>
              </a:buClr>
              <a:buSzPts val="1400"/>
              <a:buFont typeface="Arial"/>
              <a:buNone/>
              <a:defRPr b="0" i="0" sz="600" u="none" cap="none" strike="noStrike">
                <a:solidFill>
                  <a:schemeClr val="dk1"/>
                </a:solidFill>
                <a:latin typeface="Arial"/>
                <a:ea typeface="Arial"/>
                <a:cs typeface="Arial"/>
                <a:sym typeface="Arial"/>
              </a:defRPr>
            </a:lvl1pPr>
            <a:lvl2pPr indent="0" lvl="1" marL="0" marR="0" rtl="0" algn="l">
              <a:lnSpc>
                <a:spcPct val="100000"/>
              </a:lnSpc>
              <a:spcBef>
                <a:spcPts val="700"/>
              </a:spcBef>
              <a:spcAft>
                <a:spcPts val="0"/>
              </a:spcAft>
              <a:buClr>
                <a:schemeClr val="dk1"/>
              </a:buClr>
              <a:buSzPts val="1400"/>
              <a:buFont typeface="Arial"/>
              <a:buNone/>
              <a:defRPr b="0" i="0" sz="1100" u="none" cap="none" strike="noStrike">
                <a:solidFill>
                  <a:schemeClr val="dk1"/>
                </a:solidFill>
                <a:latin typeface="Arial"/>
                <a:ea typeface="Arial"/>
                <a:cs typeface="Arial"/>
                <a:sym typeface="Arial"/>
              </a:defRPr>
            </a:lvl2pPr>
            <a:lvl3pPr indent="-6350" lvl="2" marL="139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3pPr>
            <a:lvl4pPr indent="-19050" lvl="3" marL="266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6350" lvl="4" marL="4064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76" name="Shape 76"/>
          <p:cNvSpPr txBox="1"/>
          <p:nvPr>
            <p:ph idx="3" type="body"/>
          </p:nvPr>
        </p:nvSpPr>
        <p:spPr>
          <a:xfrm>
            <a:off x="2976379" y="4590595"/>
            <a:ext cx="3104400" cy="3411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SzPts val="1400"/>
              <a:buFont typeface="Arial"/>
              <a:buNone/>
              <a:defRPr b="0" i="0" sz="5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chemeClr val="dk1"/>
              </a:buClr>
              <a:buSzPts val="1400"/>
              <a:buFont typeface="Arial"/>
              <a:buNone/>
              <a:defRPr b="0" i="0" sz="5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chemeClr val="dk1"/>
              </a:buClr>
              <a:buSzPts val="1100"/>
              <a:buFont typeface="Arial"/>
              <a:buNone/>
              <a:defRPr b="0" i="0" sz="5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chemeClr val="dk1"/>
              </a:buClr>
              <a:buSzPts val="1100"/>
              <a:buFont typeface="Arial"/>
              <a:buNone/>
              <a:defRPr b="0" i="0" sz="5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chemeClr val="dk1"/>
              </a:buClr>
              <a:buSzPts val="1100"/>
              <a:buFont typeface="Arial"/>
              <a:buNone/>
              <a:defRPr b="0" i="0" sz="5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cxnSp>
        <p:nvCxnSpPr>
          <p:cNvPr id="77" name="Shape 77"/>
          <p:cNvCxnSpPr/>
          <p:nvPr/>
        </p:nvCxnSpPr>
        <p:spPr>
          <a:xfrm>
            <a:off x="320041" y="426721"/>
            <a:ext cx="5760600" cy="0"/>
          </a:xfrm>
          <a:prstGeom prst="straightConnector1">
            <a:avLst/>
          </a:prstGeom>
          <a:noFill/>
          <a:ln cap="flat" cmpd="sng" w="47625">
            <a:solidFill>
              <a:schemeClr val="dk1"/>
            </a:solidFill>
            <a:prstDash val="solid"/>
            <a:round/>
            <a:headEnd len="med" w="med" type="none"/>
            <a:tailEnd len="med" w="med" type="none"/>
          </a:ln>
        </p:spPr>
      </p:cxn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Text and Two Picture">
    <p:spTree>
      <p:nvGrpSpPr>
        <p:cNvPr id="78" name="Shape 78"/>
        <p:cNvGrpSpPr/>
        <p:nvPr/>
      </p:nvGrpSpPr>
      <p:grpSpPr>
        <a:xfrm>
          <a:off x="0" y="0"/>
          <a:ext cx="0" cy="0"/>
          <a:chOff x="0" y="0"/>
          <a:chExt cx="0" cy="0"/>
        </a:xfrm>
      </p:grpSpPr>
      <p:sp>
        <p:nvSpPr>
          <p:cNvPr id="79" name="Shape 79"/>
          <p:cNvSpPr txBox="1"/>
          <p:nvPr>
            <p:ph idx="10" type="dt"/>
          </p:nvPr>
        </p:nvSpPr>
        <p:spPr>
          <a:xfrm>
            <a:off x="5280671" y="5986911"/>
            <a:ext cx="640200" cy="2139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1pPr>
            <a:lvl2pPr indent="-12700" lvl="1" marL="3175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2pPr>
            <a:lvl3pPr indent="-12700" lvl="2" marL="6223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3pPr>
            <a:lvl4pPr indent="-12700" lvl="3" marL="9398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4pPr>
            <a:lvl5pPr indent="-12700" lvl="4" marL="12573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5pPr>
            <a:lvl6pPr indent="0" lvl="5" marL="15494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6pPr>
            <a:lvl7pPr indent="0" lvl="6" marL="18669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7pPr>
            <a:lvl8pPr indent="0" lvl="7" marL="21844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8pPr>
            <a:lvl9pPr indent="0" lvl="8" marL="25019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9pPr>
          </a:lstStyle>
          <a:p/>
        </p:txBody>
      </p:sp>
      <p:sp>
        <p:nvSpPr>
          <p:cNvPr id="80" name="Shape 80"/>
          <p:cNvSpPr txBox="1"/>
          <p:nvPr>
            <p:ph idx="12" type="sldNum"/>
          </p:nvPr>
        </p:nvSpPr>
        <p:spPr>
          <a:xfrm>
            <a:off x="5920753" y="5986911"/>
            <a:ext cx="159900" cy="213900"/>
          </a:xfrm>
          <a:prstGeom prst="rect">
            <a:avLst/>
          </a:prstGeom>
          <a:noFill/>
          <a:ln>
            <a:noFill/>
          </a:ln>
        </p:spPr>
        <p:txBody>
          <a:bodyPr anchorCtr="0" anchor="t" bIns="68500" lIns="136950" rIns="136950" wrap="square" tIns="68500">
            <a:noAutofit/>
          </a:bodyPr>
          <a:lstStyle/>
          <a:p>
            <a:pPr indent="-82550" lvl="0" marL="0" marR="0" rtl="0" algn="l">
              <a:lnSpc>
                <a:spcPct val="100000"/>
              </a:lnSpc>
              <a:spcBef>
                <a:spcPts val="0"/>
              </a:spcBef>
              <a:spcAft>
                <a:spcPts val="0"/>
              </a:spcAft>
              <a:buClr>
                <a:schemeClr val="dk1"/>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p>
        </p:txBody>
      </p:sp>
      <p:sp>
        <p:nvSpPr>
          <p:cNvPr id="81" name="Shape 81"/>
          <p:cNvSpPr txBox="1"/>
          <p:nvPr>
            <p:ph idx="1" type="body"/>
          </p:nvPr>
        </p:nvSpPr>
        <p:spPr>
          <a:xfrm>
            <a:off x="320041" y="554145"/>
            <a:ext cx="2496300" cy="5205000"/>
          </a:xfrm>
          <a:prstGeom prst="rect">
            <a:avLst/>
          </a:prstGeom>
          <a:noFill/>
          <a:ln>
            <a:noFill/>
          </a:ln>
        </p:spPr>
        <p:txBody>
          <a:bodyPr anchorCtr="0" anchor="t" bIns="91425" lIns="91425" rIns="91425" wrap="square" tIns="91425"/>
          <a:lstStyle>
            <a:lvl1pPr indent="0" lvl="0" marL="0" marR="0" rtl="0" algn="l">
              <a:lnSpc>
                <a:spcPct val="90000"/>
              </a:lnSpc>
              <a:spcBef>
                <a:spcPts val="700"/>
              </a:spcBef>
              <a:spcAft>
                <a:spcPts val="0"/>
              </a:spcAft>
              <a:buClr>
                <a:schemeClr val="dk1"/>
              </a:buClr>
              <a:buSzPts val="1400"/>
              <a:buFont typeface="Arial"/>
              <a:buNone/>
              <a:defRPr b="1" i="0" sz="1400" u="none" cap="none" strike="noStrike">
                <a:solidFill>
                  <a:schemeClr val="dk1"/>
                </a:solidFill>
                <a:latin typeface="Arial"/>
                <a:ea typeface="Arial"/>
                <a:cs typeface="Arial"/>
                <a:sym typeface="Arial"/>
              </a:defRPr>
            </a:lvl1pPr>
            <a:lvl2pPr indent="0" lvl="1" marL="0" marR="0" rtl="0" algn="l">
              <a:lnSpc>
                <a:spcPct val="100000"/>
              </a:lnSpc>
              <a:spcBef>
                <a:spcPts val="700"/>
              </a:spcBef>
              <a:spcAft>
                <a:spcPts val="0"/>
              </a:spcAft>
              <a:buClr>
                <a:schemeClr val="dk1"/>
              </a:buClr>
              <a:buSzPts val="1400"/>
              <a:buFont typeface="Arial"/>
              <a:buNone/>
              <a:defRPr b="1" i="0" sz="1100" u="none" cap="none" strike="noStrike">
                <a:solidFill>
                  <a:schemeClr val="dk1"/>
                </a:solidFill>
                <a:latin typeface="Arial"/>
                <a:ea typeface="Arial"/>
                <a:cs typeface="Arial"/>
                <a:sym typeface="Arial"/>
              </a:defRPr>
            </a:lvl2pPr>
            <a:lvl3pPr indent="0" lvl="2" marL="0" marR="0" rtl="0" algn="l">
              <a:lnSpc>
                <a:spcPct val="100000"/>
              </a:lnSpc>
              <a:spcBef>
                <a:spcPts val="700"/>
              </a:spcBef>
              <a:spcAft>
                <a:spcPts val="0"/>
              </a:spcAft>
              <a:buClr>
                <a:schemeClr val="dk1"/>
              </a:buClr>
              <a:buSzPts val="1100"/>
              <a:buFont typeface="Arial"/>
              <a:buNone/>
              <a:defRPr b="0" i="0" sz="1100" u="none" cap="none" strike="noStrike">
                <a:solidFill>
                  <a:schemeClr val="dk1"/>
                </a:solidFill>
                <a:latin typeface="Arial"/>
                <a:ea typeface="Arial"/>
                <a:cs typeface="Arial"/>
                <a:sym typeface="Arial"/>
              </a:defRPr>
            </a:lvl3pPr>
            <a:lvl4pPr indent="-6350" lvl="3" marL="139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31750" lvl="4" marL="2794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cxnSp>
        <p:nvCxnSpPr>
          <p:cNvPr id="82" name="Shape 82"/>
          <p:cNvCxnSpPr/>
          <p:nvPr/>
        </p:nvCxnSpPr>
        <p:spPr>
          <a:xfrm>
            <a:off x="320041" y="426721"/>
            <a:ext cx="5760600" cy="0"/>
          </a:xfrm>
          <a:prstGeom prst="straightConnector1">
            <a:avLst/>
          </a:prstGeom>
          <a:noFill/>
          <a:ln cap="flat" cmpd="sng" w="47625">
            <a:solidFill>
              <a:schemeClr val="dk1"/>
            </a:solidFill>
            <a:prstDash val="solid"/>
            <a:round/>
            <a:headEnd len="med" w="med" type="none"/>
            <a:tailEnd len="med" w="med" type="none"/>
          </a:ln>
        </p:spPr>
      </p:cxnSp>
      <p:sp>
        <p:nvSpPr>
          <p:cNvPr id="83" name="Shape 83"/>
          <p:cNvSpPr/>
          <p:nvPr>
            <p:ph idx="2" type="pic"/>
          </p:nvPr>
        </p:nvSpPr>
        <p:spPr>
          <a:xfrm>
            <a:off x="2976379" y="1820240"/>
            <a:ext cx="1504200" cy="2671200"/>
          </a:xfrm>
          <a:prstGeom prst="rect">
            <a:avLst/>
          </a:prstGeom>
          <a:noFill/>
          <a:ln>
            <a:noFill/>
          </a:ln>
        </p:spPr>
        <p:txBody>
          <a:bodyPr anchorCtr="0" anchor="ctr" bIns="91425" lIns="91425" rIns="91425" wrap="square" tIns="91425"/>
          <a:lstStyle>
            <a:lvl1pPr indent="0" lvl="0" marL="0" marR="0" rtl="0" algn="ctr">
              <a:lnSpc>
                <a:spcPct val="100000"/>
              </a:lnSpc>
              <a:spcBef>
                <a:spcPts val="0"/>
              </a:spcBef>
              <a:spcAft>
                <a:spcPts val="0"/>
              </a:spcAft>
              <a:buClr>
                <a:schemeClr val="dk1"/>
              </a:buClr>
              <a:buSzPts val="1400"/>
              <a:buFont typeface="Arial"/>
              <a:buNone/>
              <a:defRPr b="0" i="0" sz="600" u="none" cap="none" strike="noStrike">
                <a:solidFill>
                  <a:schemeClr val="dk1"/>
                </a:solidFill>
                <a:latin typeface="Arial"/>
                <a:ea typeface="Arial"/>
                <a:cs typeface="Arial"/>
                <a:sym typeface="Arial"/>
              </a:defRPr>
            </a:lvl1pPr>
            <a:lvl2pPr indent="0" lvl="1" marL="0" marR="0" rtl="0" algn="l">
              <a:lnSpc>
                <a:spcPct val="100000"/>
              </a:lnSpc>
              <a:spcBef>
                <a:spcPts val="700"/>
              </a:spcBef>
              <a:spcAft>
                <a:spcPts val="0"/>
              </a:spcAft>
              <a:buClr>
                <a:schemeClr val="dk1"/>
              </a:buClr>
              <a:buSzPts val="1400"/>
              <a:buFont typeface="Arial"/>
              <a:buNone/>
              <a:defRPr b="0" i="0" sz="1100" u="none" cap="none" strike="noStrike">
                <a:solidFill>
                  <a:schemeClr val="dk1"/>
                </a:solidFill>
                <a:latin typeface="Arial"/>
                <a:ea typeface="Arial"/>
                <a:cs typeface="Arial"/>
                <a:sym typeface="Arial"/>
              </a:defRPr>
            </a:lvl2pPr>
            <a:lvl3pPr indent="-6350" lvl="2" marL="139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3pPr>
            <a:lvl4pPr indent="-19050" lvl="3" marL="266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6350" lvl="4" marL="4064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84" name="Shape 84"/>
          <p:cNvSpPr txBox="1"/>
          <p:nvPr>
            <p:ph idx="3" type="body"/>
          </p:nvPr>
        </p:nvSpPr>
        <p:spPr>
          <a:xfrm>
            <a:off x="2976379" y="4590595"/>
            <a:ext cx="1504200" cy="3411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SzPts val="1400"/>
              <a:buFont typeface="Arial"/>
              <a:buNone/>
              <a:defRPr b="0" i="0" sz="5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chemeClr val="dk1"/>
              </a:buClr>
              <a:buSzPts val="1400"/>
              <a:buFont typeface="Arial"/>
              <a:buNone/>
              <a:defRPr b="0" i="0" sz="5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chemeClr val="dk1"/>
              </a:buClr>
              <a:buSzPts val="1100"/>
              <a:buFont typeface="Arial"/>
              <a:buNone/>
              <a:defRPr b="0" i="0" sz="5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chemeClr val="dk1"/>
              </a:buClr>
              <a:buSzPts val="1100"/>
              <a:buFont typeface="Arial"/>
              <a:buNone/>
              <a:defRPr b="0" i="0" sz="5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chemeClr val="dk1"/>
              </a:buClr>
              <a:buSzPts val="1100"/>
              <a:buFont typeface="Arial"/>
              <a:buNone/>
              <a:defRPr b="0" i="0" sz="5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85" name="Shape 85"/>
          <p:cNvSpPr txBox="1"/>
          <p:nvPr>
            <p:ph idx="4" type="body"/>
          </p:nvPr>
        </p:nvSpPr>
        <p:spPr>
          <a:xfrm>
            <a:off x="4576582" y="4590595"/>
            <a:ext cx="1504200" cy="3411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SzPts val="1400"/>
              <a:buFont typeface="Arial"/>
              <a:buNone/>
              <a:defRPr b="0" i="0" sz="5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chemeClr val="dk1"/>
              </a:buClr>
              <a:buSzPts val="1400"/>
              <a:buFont typeface="Arial"/>
              <a:buNone/>
              <a:defRPr b="0" i="0" sz="5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chemeClr val="dk1"/>
              </a:buClr>
              <a:buSzPts val="1100"/>
              <a:buFont typeface="Arial"/>
              <a:buNone/>
              <a:defRPr b="0" i="0" sz="5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chemeClr val="dk1"/>
              </a:buClr>
              <a:buSzPts val="1100"/>
              <a:buFont typeface="Arial"/>
              <a:buNone/>
              <a:defRPr b="0" i="0" sz="5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chemeClr val="dk1"/>
              </a:buClr>
              <a:buSzPts val="1100"/>
              <a:buFont typeface="Arial"/>
              <a:buNone/>
              <a:defRPr b="0" i="0" sz="5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86" name="Shape 86"/>
          <p:cNvSpPr/>
          <p:nvPr>
            <p:ph idx="5" type="pic"/>
          </p:nvPr>
        </p:nvSpPr>
        <p:spPr>
          <a:xfrm>
            <a:off x="4576582" y="1820240"/>
            <a:ext cx="1504200" cy="2671200"/>
          </a:xfrm>
          <a:prstGeom prst="rect">
            <a:avLst/>
          </a:prstGeom>
          <a:noFill/>
          <a:ln>
            <a:noFill/>
          </a:ln>
        </p:spPr>
        <p:txBody>
          <a:bodyPr anchorCtr="0" anchor="ctr" bIns="91425" lIns="91425" rIns="91425" wrap="square" tIns="91425"/>
          <a:lstStyle>
            <a:lvl1pPr indent="0" lvl="0" marL="0" marR="0" rtl="0" algn="ctr">
              <a:lnSpc>
                <a:spcPct val="100000"/>
              </a:lnSpc>
              <a:spcBef>
                <a:spcPts val="0"/>
              </a:spcBef>
              <a:spcAft>
                <a:spcPts val="0"/>
              </a:spcAft>
              <a:buClr>
                <a:schemeClr val="dk1"/>
              </a:buClr>
              <a:buSzPts val="1400"/>
              <a:buFont typeface="Arial"/>
              <a:buNone/>
              <a:defRPr b="0" i="0" sz="600" u="none" cap="none" strike="noStrike">
                <a:solidFill>
                  <a:schemeClr val="dk1"/>
                </a:solidFill>
                <a:latin typeface="Arial"/>
                <a:ea typeface="Arial"/>
                <a:cs typeface="Arial"/>
                <a:sym typeface="Arial"/>
              </a:defRPr>
            </a:lvl1pPr>
            <a:lvl2pPr indent="0" lvl="1" marL="0" marR="0" rtl="0" algn="l">
              <a:lnSpc>
                <a:spcPct val="100000"/>
              </a:lnSpc>
              <a:spcBef>
                <a:spcPts val="700"/>
              </a:spcBef>
              <a:spcAft>
                <a:spcPts val="0"/>
              </a:spcAft>
              <a:buClr>
                <a:schemeClr val="dk1"/>
              </a:buClr>
              <a:buSzPts val="1400"/>
              <a:buFont typeface="Arial"/>
              <a:buNone/>
              <a:defRPr b="0" i="0" sz="1100" u="none" cap="none" strike="noStrike">
                <a:solidFill>
                  <a:schemeClr val="dk1"/>
                </a:solidFill>
                <a:latin typeface="Arial"/>
                <a:ea typeface="Arial"/>
                <a:cs typeface="Arial"/>
                <a:sym typeface="Arial"/>
              </a:defRPr>
            </a:lvl2pPr>
            <a:lvl3pPr indent="-6350" lvl="2" marL="139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3pPr>
            <a:lvl4pPr indent="-19050" lvl="3" marL="266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6350" lvl="4" marL="4064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Three Picture">
    <p:spTree>
      <p:nvGrpSpPr>
        <p:cNvPr id="87" name="Shape 87"/>
        <p:cNvGrpSpPr/>
        <p:nvPr/>
      </p:nvGrpSpPr>
      <p:grpSpPr>
        <a:xfrm>
          <a:off x="0" y="0"/>
          <a:ext cx="0" cy="0"/>
          <a:chOff x="0" y="0"/>
          <a:chExt cx="0" cy="0"/>
        </a:xfrm>
      </p:grpSpPr>
      <p:sp>
        <p:nvSpPr>
          <p:cNvPr id="88" name="Shape 88"/>
          <p:cNvSpPr txBox="1"/>
          <p:nvPr>
            <p:ph idx="10" type="dt"/>
          </p:nvPr>
        </p:nvSpPr>
        <p:spPr>
          <a:xfrm>
            <a:off x="5280671" y="5986911"/>
            <a:ext cx="640200" cy="2139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1pPr>
            <a:lvl2pPr indent="-12700" lvl="1" marL="3175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2pPr>
            <a:lvl3pPr indent="-12700" lvl="2" marL="6223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3pPr>
            <a:lvl4pPr indent="-12700" lvl="3" marL="9398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4pPr>
            <a:lvl5pPr indent="-12700" lvl="4" marL="12573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5pPr>
            <a:lvl6pPr indent="0" lvl="5" marL="15494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6pPr>
            <a:lvl7pPr indent="0" lvl="6" marL="18669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7pPr>
            <a:lvl8pPr indent="0" lvl="7" marL="21844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8pPr>
            <a:lvl9pPr indent="0" lvl="8" marL="25019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9pPr>
          </a:lstStyle>
          <a:p/>
        </p:txBody>
      </p:sp>
      <p:sp>
        <p:nvSpPr>
          <p:cNvPr id="89" name="Shape 89"/>
          <p:cNvSpPr txBox="1"/>
          <p:nvPr>
            <p:ph idx="12" type="sldNum"/>
          </p:nvPr>
        </p:nvSpPr>
        <p:spPr>
          <a:xfrm>
            <a:off x="5920753" y="5986911"/>
            <a:ext cx="159900" cy="213900"/>
          </a:xfrm>
          <a:prstGeom prst="rect">
            <a:avLst/>
          </a:prstGeom>
          <a:noFill/>
          <a:ln>
            <a:noFill/>
          </a:ln>
        </p:spPr>
        <p:txBody>
          <a:bodyPr anchorCtr="0" anchor="t" bIns="68500" lIns="136950" rIns="136950" wrap="square" tIns="68500">
            <a:noAutofit/>
          </a:bodyPr>
          <a:lstStyle/>
          <a:p>
            <a:pPr indent="-82550" lvl="0" marL="0" marR="0" rtl="0" algn="l">
              <a:lnSpc>
                <a:spcPct val="100000"/>
              </a:lnSpc>
              <a:spcBef>
                <a:spcPts val="0"/>
              </a:spcBef>
              <a:spcAft>
                <a:spcPts val="0"/>
              </a:spcAft>
              <a:buClr>
                <a:schemeClr val="dk1"/>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p>
        </p:txBody>
      </p:sp>
      <p:sp>
        <p:nvSpPr>
          <p:cNvPr id="90" name="Shape 90"/>
          <p:cNvSpPr txBox="1"/>
          <p:nvPr>
            <p:ph idx="1" type="body"/>
          </p:nvPr>
        </p:nvSpPr>
        <p:spPr>
          <a:xfrm>
            <a:off x="4322771" y="4590595"/>
            <a:ext cx="1758000" cy="3411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SzPts val="1400"/>
              <a:buFont typeface="Arial"/>
              <a:buNone/>
              <a:defRPr b="0" i="0" sz="5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chemeClr val="dk1"/>
              </a:buClr>
              <a:buSzPts val="1400"/>
              <a:buFont typeface="Arial"/>
              <a:buNone/>
              <a:defRPr b="0" i="0" sz="5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chemeClr val="dk1"/>
              </a:buClr>
              <a:buSzPts val="1100"/>
              <a:buFont typeface="Arial"/>
              <a:buNone/>
              <a:defRPr b="0" i="0" sz="5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chemeClr val="dk1"/>
              </a:buClr>
              <a:buSzPts val="1100"/>
              <a:buFont typeface="Arial"/>
              <a:buNone/>
              <a:defRPr b="0" i="0" sz="5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chemeClr val="dk1"/>
              </a:buClr>
              <a:buSzPts val="1100"/>
              <a:buFont typeface="Arial"/>
              <a:buNone/>
              <a:defRPr b="0" i="0" sz="5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91" name="Shape 91"/>
          <p:cNvSpPr txBox="1"/>
          <p:nvPr>
            <p:ph idx="2" type="body"/>
          </p:nvPr>
        </p:nvSpPr>
        <p:spPr>
          <a:xfrm>
            <a:off x="320042" y="4590595"/>
            <a:ext cx="1761300" cy="3411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SzPts val="1400"/>
              <a:buFont typeface="Arial"/>
              <a:buNone/>
              <a:defRPr b="0" i="0" sz="5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chemeClr val="dk1"/>
              </a:buClr>
              <a:buSzPts val="1400"/>
              <a:buFont typeface="Arial"/>
              <a:buNone/>
              <a:defRPr b="0" i="0" sz="5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chemeClr val="dk1"/>
              </a:buClr>
              <a:buSzPts val="1100"/>
              <a:buFont typeface="Arial"/>
              <a:buNone/>
              <a:defRPr b="0" i="0" sz="5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chemeClr val="dk1"/>
              </a:buClr>
              <a:buSzPts val="1100"/>
              <a:buFont typeface="Arial"/>
              <a:buNone/>
              <a:defRPr b="0" i="0" sz="5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chemeClr val="dk1"/>
              </a:buClr>
              <a:buSzPts val="1100"/>
              <a:buFont typeface="Arial"/>
              <a:buNone/>
              <a:defRPr b="0" i="0" sz="5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92" name="Shape 92"/>
          <p:cNvSpPr txBox="1"/>
          <p:nvPr>
            <p:ph idx="3" type="body"/>
          </p:nvPr>
        </p:nvSpPr>
        <p:spPr>
          <a:xfrm>
            <a:off x="2320296" y="4590595"/>
            <a:ext cx="1760100" cy="3411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SzPts val="1400"/>
              <a:buFont typeface="Arial"/>
              <a:buNone/>
              <a:defRPr b="0" i="0" sz="5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chemeClr val="dk1"/>
              </a:buClr>
              <a:buSzPts val="1400"/>
              <a:buFont typeface="Arial"/>
              <a:buNone/>
              <a:defRPr b="0" i="0" sz="5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chemeClr val="dk1"/>
              </a:buClr>
              <a:buSzPts val="1100"/>
              <a:buFont typeface="Arial"/>
              <a:buNone/>
              <a:defRPr b="0" i="0" sz="5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chemeClr val="dk1"/>
              </a:buClr>
              <a:buSzPts val="1100"/>
              <a:buFont typeface="Arial"/>
              <a:buNone/>
              <a:defRPr b="0" i="0" sz="5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chemeClr val="dk1"/>
              </a:buClr>
              <a:buSzPts val="1100"/>
              <a:buFont typeface="Arial"/>
              <a:buNone/>
              <a:defRPr b="0" i="0" sz="5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93" name="Shape 93"/>
          <p:cNvSpPr/>
          <p:nvPr>
            <p:ph idx="4" type="pic"/>
          </p:nvPr>
        </p:nvSpPr>
        <p:spPr>
          <a:xfrm>
            <a:off x="321152" y="1367917"/>
            <a:ext cx="1760100" cy="3123600"/>
          </a:xfrm>
          <a:prstGeom prst="rect">
            <a:avLst/>
          </a:prstGeom>
          <a:noFill/>
          <a:ln>
            <a:noFill/>
          </a:ln>
        </p:spPr>
        <p:txBody>
          <a:bodyPr anchorCtr="0" anchor="ctr" bIns="91425" lIns="91425" rIns="91425" wrap="square" tIns="91425"/>
          <a:lstStyle>
            <a:lvl1pPr indent="0" lvl="0" marL="0" marR="0" rtl="0" algn="ctr">
              <a:lnSpc>
                <a:spcPct val="100000"/>
              </a:lnSpc>
              <a:spcBef>
                <a:spcPts val="0"/>
              </a:spcBef>
              <a:spcAft>
                <a:spcPts val="0"/>
              </a:spcAft>
              <a:buClr>
                <a:schemeClr val="dk1"/>
              </a:buClr>
              <a:buSzPts val="1400"/>
              <a:buFont typeface="Arial"/>
              <a:buNone/>
              <a:defRPr b="0" i="0" sz="600" u="none" cap="none" strike="noStrike">
                <a:solidFill>
                  <a:schemeClr val="dk1"/>
                </a:solidFill>
                <a:latin typeface="Arial"/>
                <a:ea typeface="Arial"/>
                <a:cs typeface="Arial"/>
                <a:sym typeface="Arial"/>
              </a:defRPr>
            </a:lvl1pPr>
            <a:lvl2pPr indent="0" lvl="1" marL="0" marR="0" rtl="0" algn="l">
              <a:lnSpc>
                <a:spcPct val="100000"/>
              </a:lnSpc>
              <a:spcBef>
                <a:spcPts val="700"/>
              </a:spcBef>
              <a:spcAft>
                <a:spcPts val="0"/>
              </a:spcAft>
              <a:buClr>
                <a:schemeClr val="dk1"/>
              </a:buClr>
              <a:buSzPts val="1400"/>
              <a:buFont typeface="Arial"/>
              <a:buNone/>
              <a:defRPr b="0" i="0" sz="1100" u="none" cap="none" strike="noStrike">
                <a:solidFill>
                  <a:schemeClr val="dk1"/>
                </a:solidFill>
                <a:latin typeface="Arial"/>
                <a:ea typeface="Arial"/>
                <a:cs typeface="Arial"/>
                <a:sym typeface="Arial"/>
              </a:defRPr>
            </a:lvl2pPr>
            <a:lvl3pPr indent="-6350" lvl="2" marL="139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3pPr>
            <a:lvl4pPr indent="-19050" lvl="3" marL="266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6350" lvl="4" marL="4064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94" name="Shape 94"/>
          <p:cNvSpPr/>
          <p:nvPr>
            <p:ph idx="5" type="pic"/>
          </p:nvPr>
        </p:nvSpPr>
        <p:spPr>
          <a:xfrm>
            <a:off x="2320296" y="1367917"/>
            <a:ext cx="1760100" cy="3123600"/>
          </a:xfrm>
          <a:prstGeom prst="rect">
            <a:avLst/>
          </a:prstGeom>
          <a:noFill/>
          <a:ln>
            <a:noFill/>
          </a:ln>
        </p:spPr>
        <p:txBody>
          <a:bodyPr anchorCtr="0" anchor="ctr" bIns="91425" lIns="91425" rIns="91425" wrap="square" tIns="91425"/>
          <a:lstStyle>
            <a:lvl1pPr indent="0" lvl="0" marL="0" marR="0" rtl="0" algn="ctr">
              <a:lnSpc>
                <a:spcPct val="100000"/>
              </a:lnSpc>
              <a:spcBef>
                <a:spcPts val="0"/>
              </a:spcBef>
              <a:spcAft>
                <a:spcPts val="0"/>
              </a:spcAft>
              <a:buClr>
                <a:schemeClr val="dk1"/>
              </a:buClr>
              <a:buSzPts val="1400"/>
              <a:buFont typeface="Arial"/>
              <a:buNone/>
              <a:defRPr b="0" i="0" sz="600" u="none" cap="none" strike="noStrike">
                <a:solidFill>
                  <a:schemeClr val="dk1"/>
                </a:solidFill>
                <a:latin typeface="Arial"/>
                <a:ea typeface="Arial"/>
                <a:cs typeface="Arial"/>
                <a:sym typeface="Arial"/>
              </a:defRPr>
            </a:lvl1pPr>
            <a:lvl2pPr indent="0" lvl="1" marL="0" marR="0" rtl="0" algn="l">
              <a:lnSpc>
                <a:spcPct val="100000"/>
              </a:lnSpc>
              <a:spcBef>
                <a:spcPts val="700"/>
              </a:spcBef>
              <a:spcAft>
                <a:spcPts val="0"/>
              </a:spcAft>
              <a:buClr>
                <a:schemeClr val="dk1"/>
              </a:buClr>
              <a:buSzPts val="1400"/>
              <a:buFont typeface="Arial"/>
              <a:buNone/>
              <a:defRPr b="0" i="0" sz="1100" u="none" cap="none" strike="noStrike">
                <a:solidFill>
                  <a:schemeClr val="dk1"/>
                </a:solidFill>
                <a:latin typeface="Arial"/>
                <a:ea typeface="Arial"/>
                <a:cs typeface="Arial"/>
                <a:sym typeface="Arial"/>
              </a:defRPr>
            </a:lvl2pPr>
            <a:lvl3pPr indent="-6350" lvl="2" marL="139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3pPr>
            <a:lvl4pPr indent="-19050" lvl="3" marL="266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6350" lvl="4" marL="4064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95" name="Shape 95"/>
          <p:cNvSpPr/>
          <p:nvPr>
            <p:ph idx="6" type="pic"/>
          </p:nvPr>
        </p:nvSpPr>
        <p:spPr>
          <a:xfrm>
            <a:off x="4322773" y="1367917"/>
            <a:ext cx="1760100" cy="3123600"/>
          </a:xfrm>
          <a:prstGeom prst="rect">
            <a:avLst/>
          </a:prstGeom>
          <a:noFill/>
          <a:ln>
            <a:noFill/>
          </a:ln>
        </p:spPr>
        <p:txBody>
          <a:bodyPr anchorCtr="0" anchor="ctr" bIns="91425" lIns="91425" rIns="91425" wrap="square" tIns="91425"/>
          <a:lstStyle>
            <a:lvl1pPr indent="0" lvl="0" marL="0" marR="0" rtl="0" algn="ctr">
              <a:lnSpc>
                <a:spcPct val="100000"/>
              </a:lnSpc>
              <a:spcBef>
                <a:spcPts val="0"/>
              </a:spcBef>
              <a:spcAft>
                <a:spcPts val="0"/>
              </a:spcAft>
              <a:buClr>
                <a:schemeClr val="dk1"/>
              </a:buClr>
              <a:buSzPts val="1400"/>
              <a:buFont typeface="Arial"/>
              <a:buNone/>
              <a:defRPr b="0" i="0" sz="600" u="none" cap="none" strike="noStrike">
                <a:solidFill>
                  <a:schemeClr val="dk1"/>
                </a:solidFill>
                <a:latin typeface="Arial"/>
                <a:ea typeface="Arial"/>
                <a:cs typeface="Arial"/>
                <a:sym typeface="Arial"/>
              </a:defRPr>
            </a:lvl1pPr>
            <a:lvl2pPr indent="0" lvl="1" marL="0" marR="0" rtl="0" algn="l">
              <a:lnSpc>
                <a:spcPct val="100000"/>
              </a:lnSpc>
              <a:spcBef>
                <a:spcPts val="700"/>
              </a:spcBef>
              <a:spcAft>
                <a:spcPts val="0"/>
              </a:spcAft>
              <a:buClr>
                <a:schemeClr val="dk1"/>
              </a:buClr>
              <a:buSzPts val="1400"/>
              <a:buFont typeface="Arial"/>
              <a:buNone/>
              <a:defRPr b="0" i="0" sz="1100" u="none" cap="none" strike="noStrike">
                <a:solidFill>
                  <a:schemeClr val="dk1"/>
                </a:solidFill>
                <a:latin typeface="Arial"/>
                <a:ea typeface="Arial"/>
                <a:cs typeface="Arial"/>
                <a:sym typeface="Arial"/>
              </a:defRPr>
            </a:lvl2pPr>
            <a:lvl3pPr indent="-6350" lvl="2" marL="139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3pPr>
            <a:lvl4pPr indent="-19050" lvl="3" marL="266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6350" lvl="4" marL="4064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name="Full-Screen Picture">
    <p:spTree>
      <p:nvGrpSpPr>
        <p:cNvPr id="96" name="Shape 96"/>
        <p:cNvGrpSpPr/>
        <p:nvPr/>
      </p:nvGrpSpPr>
      <p:grpSpPr>
        <a:xfrm>
          <a:off x="0" y="0"/>
          <a:ext cx="0" cy="0"/>
          <a:chOff x="0" y="0"/>
          <a:chExt cx="0" cy="0"/>
        </a:xfrm>
      </p:grpSpPr>
      <p:sp>
        <p:nvSpPr>
          <p:cNvPr id="97" name="Shape 97"/>
          <p:cNvSpPr/>
          <p:nvPr>
            <p:ph idx="2" type="pic"/>
          </p:nvPr>
        </p:nvSpPr>
        <p:spPr>
          <a:xfrm>
            <a:off x="0" y="0"/>
            <a:ext cx="6400800" cy="6400800"/>
          </a:xfrm>
          <a:prstGeom prst="rect">
            <a:avLst/>
          </a:prstGeom>
          <a:noFill/>
          <a:ln>
            <a:noFill/>
          </a:ln>
        </p:spPr>
        <p:txBody>
          <a:bodyPr anchorCtr="0" anchor="ctr" bIns="91425" lIns="91425" rIns="91425" wrap="square" tIns="91425"/>
          <a:lstStyle>
            <a:lvl1pPr indent="0" lvl="0" marL="0" marR="0" rtl="0" algn="ctr">
              <a:lnSpc>
                <a:spcPct val="100000"/>
              </a:lnSpc>
              <a:spcBef>
                <a:spcPts val="0"/>
              </a:spcBef>
              <a:spcAft>
                <a:spcPts val="0"/>
              </a:spcAft>
              <a:buClr>
                <a:schemeClr val="dk1"/>
              </a:buClr>
              <a:buSzPts val="1400"/>
              <a:buFont typeface="Arial"/>
              <a:buNone/>
              <a:defRPr b="0" i="0" sz="600" u="none" cap="none" strike="noStrike">
                <a:solidFill>
                  <a:schemeClr val="dk1"/>
                </a:solidFill>
                <a:latin typeface="Arial"/>
                <a:ea typeface="Arial"/>
                <a:cs typeface="Arial"/>
                <a:sym typeface="Arial"/>
              </a:defRPr>
            </a:lvl1pPr>
            <a:lvl2pPr indent="0" lvl="1" marL="0" marR="0" rtl="0" algn="l">
              <a:lnSpc>
                <a:spcPct val="100000"/>
              </a:lnSpc>
              <a:spcBef>
                <a:spcPts val="700"/>
              </a:spcBef>
              <a:spcAft>
                <a:spcPts val="0"/>
              </a:spcAft>
              <a:buClr>
                <a:schemeClr val="dk1"/>
              </a:buClr>
              <a:buSzPts val="1400"/>
              <a:buFont typeface="Arial"/>
              <a:buNone/>
              <a:defRPr b="0" i="0" sz="1100" u="none" cap="none" strike="noStrike">
                <a:solidFill>
                  <a:schemeClr val="dk1"/>
                </a:solidFill>
                <a:latin typeface="Arial"/>
                <a:ea typeface="Arial"/>
                <a:cs typeface="Arial"/>
                <a:sym typeface="Arial"/>
              </a:defRPr>
            </a:lvl2pPr>
            <a:lvl3pPr indent="-6350" lvl="2" marL="139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3pPr>
            <a:lvl4pPr indent="-19050" lvl="3" marL="266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6350" lvl="4" marL="4064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98" name="Shape 98"/>
          <p:cNvSpPr txBox="1"/>
          <p:nvPr>
            <p:ph idx="10" type="dt"/>
          </p:nvPr>
        </p:nvSpPr>
        <p:spPr>
          <a:xfrm>
            <a:off x="5280671" y="5986911"/>
            <a:ext cx="640200" cy="2139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1pPr>
            <a:lvl2pPr indent="-12700" lvl="1" marL="3175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2pPr>
            <a:lvl3pPr indent="-12700" lvl="2" marL="6223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3pPr>
            <a:lvl4pPr indent="-12700" lvl="3" marL="9398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4pPr>
            <a:lvl5pPr indent="-12700" lvl="4" marL="12573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5pPr>
            <a:lvl6pPr indent="0" lvl="5" marL="15494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6pPr>
            <a:lvl7pPr indent="0" lvl="6" marL="18669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7pPr>
            <a:lvl8pPr indent="0" lvl="7" marL="21844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8pPr>
            <a:lvl9pPr indent="0" lvl="8" marL="25019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9pPr>
          </a:lstStyle>
          <a:p/>
        </p:txBody>
      </p:sp>
      <p:sp>
        <p:nvSpPr>
          <p:cNvPr id="99" name="Shape 99"/>
          <p:cNvSpPr txBox="1"/>
          <p:nvPr>
            <p:ph idx="12" type="sldNum"/>
          </p:nvPr>
        </p:nvSpPr>
        <p:spPr>
          <a:xfrm>
            <a:off x="5920753" y="5986911"/>
            <a:ext cx="159900" cy="213900"/>
          </a:xfrm>
          <a:prstGeom prst="rect">
            <a:avLst/>
          </a:prstGeom>
          <a:noFill/>
          <a:ln>
            <a:noFill/>
          </a:ln>
        </p:spPr>
        <p:txBody>
          <a:bodyPr anchorCtr="0" anchor="t" bIns="68500" lIns="136950" rIns="136950" wrap="square" tIns="68500">
            <a:noAutofit/>
          </a:bodyPr>
          <a:lstStyle/>
          <a:p>
            <a:pPr indent="-82550" lvl="0" marL="0" marR="0" rtl="0" algn="l">
              <a:lnSpc>
                <a:spcPct val="100000"/>
              </a:lnSpc>
              <a:spcBef>
                <a:spcPts val="0"/>
              </a:spcBef>
              <a:spcAft>
                <a:spcPts val="0"/>
              </a:spcAft>
              <a:buClr>
                <a:schemeClr val="dk1"/>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p>
        </p:txBody>
      </p:sp>
      <p:sp>
        <p:nvSpPr>
          <p:cNvPr id="100" name="Shape 100"/>
          <p:cNvSpPr txBox="1"/>
          <p:nvPr/>
        </p:nvSpPr>
        <p:spPr>
          <a:xfrm>
            <a:off x="1968801" y="5986911"/>
            <a:ext cx="2816400" cy="213900"/>
          </a:xfrm>
          <a:prstGeom prst="rect">
            <a:avLst/>
          </a:prstGeom>
          <a:noFill/>
          <a:ln>
            <a:noFill/>
          </a:ln>
        </p:spPr>
        <p:txBody>
          <a:bodyPr anchorCtr="0" anchor="b" bIns="0" lIns="0" rIns="109525" wrap="square" tIns="0">
            <a:noAutofit/>
          </a:bodyPr>
          <a:lstStyle/>
          <a:p>
            <a:pPr indent="-31750" lvl="0" marL="0" marR="0" rtl="0" algn="l">
              <a:lnSpc>
                <a:spcPct val="100000"/>
              </a:lnSpc>
              <a:spcBef>
                <a:spcPts val="0"/>
              </a:spcBef>
              <a:spcAft>
                <a:spcPts val="0"/>
              </a:spcAft>
              <a:buClr>
                <a:schemeClr val="dk1"/>
              </a:buClr>
              <a:buSzPts val="500"/>
              <a:buFont typeface="Arial Narrow"/>
              <a:buNone/>
            </a:pPr>
            <a:r>
              <a:rPr b="0" i="0" lang="en-US" sz="500" u="none" cap="none" strike="noStrike">
                <a:solidFill>
                  <a:schemeClr val="dk1"/>
                </a:solidFill>
                <a:latin typeface="Arial Narrow"/>
                <a:ea typeface="Arial Narrow"/>
                <a:cs typeface="Arial Narrow"/>
                <a:sym typeface="Arial Narrow"/>
              </a:rPr>
              <a:t>Confidential and proprietary materials for authorized Verizon personnel and outside agencies only. Use, disclosure or distribution of this material is not permitted to any unauthorized persons or third parties except by written agreement.</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name="Thank You">
    <p:bg>
      <p:bgPr>
        <a:solidFill>
          <a:schemeClr val="dk2"/>
        </a:solidFill>
      </p:bgPr>
    </p:bg>
    <p:spTree>
      <p:nvGrpSpPr>
        <p:cNvPr id="101" name="Shape 101"/>
        <p:cNvGrpSpPr/>
        <p:nvPr/>
      </p:nvGrpSpPr>
      <p:grpSpPr>
        <a:xfrm>
          <a:off x="0" y="0"/>
          <a:ext cx="0" cy="0"/>
          <a:chOff x="0" y="0"/>
          <a:chExt cx="0" cy="0"/>
        </a:xfrm>
      </p:grpSpPr>
      <p:sp>
        <p:nvSpPr>
          <p:cNvPr id="102" name="Shape 102"/>
          <p:cNvSpPr txBox="1"/>
          <p:nvPr/>
        </p:nvSpPr>
        <p:spPr>
          <a:xfrm>
            <a:off x="320041" y="1366100"/>
            <a:ext cx="2880600" cy="853500"/>
          </a:xfrm>
          <a:prstGeom prst="rect">
            <a:avLst/>
          </a:prstGeom>
          <a:noFill/>
          <a:ln>
            <a:noFill/>
          </a:ln>
        </p:spPr>
        <p:txBody>
          <a:bodyPr anchorCtr="0" anchor="t" bIns="0" lIns="0" rIns="0" wrap="square" tIns="0">
            <a:noAutofit/>
          </a:bodyPr>
          <a:lstStyle/>
          <a:p>
            <a:pPr indent="-241300" lvl="0" marL="0" marR="0" rtl="0" algn="l">
              <a:lnSpc>
                <a:spcPct val="90000"/>
              </a:lnSpc>
              <a:spcBef>
                <a:spcPts val="0"/>
              </a:spcBef>
              <a:spcAft>
                <a:spcPts val="0"/>
              </a:spcAft>
              <a:buClr>
                <a:schemeClr val="lt1"/>
              </a:buClr>
              <a:buSzPts val="3800"/>
              <a:buFont typeface="Arial"/>
              <a:buNone/>
            </a:pPr>
            <a:r>
              <a:rPr b="1" i="0" lang="en-US" sz="3800" u="none" cap="none" strike="noStrike">
                <a:solidFill>
                  <a:schemeClr val="lt1"/>
                </a:solidFill>
                <a:latin typeface="Arial"/>
                <a:ea typeface="Arial"/>
                <a:cs typeface="Arial"/>
                <a:sym typeface="Arial"/>
              </a:rPr>
              <a:t>Thank you.</a:t>
            </a:r>
          </a:p>
        </p:txBody>
      </p:sp>
      <p:sp>
        <p:nvSpPr>
          <p:cNvPr id="103" name="Shape 103"/>
          <p:cNvSpPr txBox="1"/>
          <p:nvPr>
            <p:ph idx="1" type="subTitle"/>
          </p:nvPr>
        </p:nvSpPr>
        <p:spPr>
          <a:xfrm>
            <a:off x="320041" y="2432661"/>
            <a:ext cx="2880600" cy="639900"/>
          </a:xfrm>
          <a:prstGeom prst="rect">
            <a:avLst/>
          </a:prstGeom>
          <a:noFill/>
          <a:ln>
            <a:noFill/>
          </a:ln>
        </p:spPr>
        <p:txBody>
          <a:bodyPr anchorCtr="0" anchor="t" bIns="91425" lIns="91425" rIns="91425" wrap="square" tIns="91425"/>
          <a:lstStyle>
            <a:lvl1pPr indent="0" lvl="0" marL="0" marR="0" rtl="0" algn="l">
              <a:lnSpc>
                <a:spcPct val="80000"/>
              </a:lnSpc>
              <a:spcBef>
                <a:spcPts val="500"/>
              </a:spcBef>
              <a:spcAft>
                <a:spcPts val="0"/>
              </a:spcAft>
              <a:buClr>
                <a:schemeClr val="lt1"/>
              </a:buClr>
              <a:buSzPts val="1400"/>
              <a:buFont typeface="Arial"/>
              <a:buNone/>
              <a:defRPr b="1" i="0" sz="1300" u="none" cap="none" strike="noStrike">
                <a:solidFill>
                  <a:schemeClr val="lt1"/>
                </a:solidFill>
                <a:latin typeface="Arial"/>
                <a:ea typeface="Arial"/>
                <a:cs typeface="Arial"/>
                <a:sym typeface="Arial"/>
              </a:defRPr>
            </a:lvl1pPr>
            <a:lvl2pPr indent="0" lvl="1" marL="266700" marR="0" rtl="0" algn="ctr">
              <a:lnSpc>
                <a:spcPct val="100000"/>
              </a:lnSpc>
              <a:spcBef>
                <a:spcPts val="700"/>
              </a:spcBef>
              <a:spcAft>
                <a:spcPts val="0"/>
              </a:spcAft>
              <a:buClr>
                <a:schemeClr val="lt1"/>
              </a:buClr>
              <a:buSzPts val="1400"/>
              <a:buFont typeface="Arial"/>
              <a:buNone/>
              <a:defRPr b="0" i="0" sz="1100" u="none" cap="none" strike="noStrike">
                <a:solidFill>
                  <a:schemeClr val="lt1"/>
                </a:solidFill>
                <a:latin typeface="Arial"/>
                <a:ea typeface="Arial"/>
                <a:cs typeface="Arial"/>
                <a:sym typeface="Arial"/>
              </a:defRPr>
            </a:lvl2pPr>
            <a:lvl3pPr indent="0" lvl="2" marL="558800" marR="0" rtl="0" algn="ctr">
              <a:lnSpc>
                <a:spcPct val="100000"/>
              </a:lnSpc>
              <a:spcBef>
                <a:spcPts val="500"/>
              </a:spcBef>
              <a:spcAft>
                <a:spcPts val="0"/>
              </a:spcAft>
              <a:buClr>
                <a:schemeClr val="lt1"/>
              </a:buClr>
              <a:buSzPts val="1100"/>
              <a:buFont typeface="Arial"/>
              <a:buNone/>
              <a:defRPr b="0" i="0" sz="1100" u="none" cap="none" strike="noStrike">
                <a:solidFill>
                  <a:schemeClr val="lt1"/>
                </a:solidFill>
                <a:latin typeface="Arial"/>
                <a:ea typeface="Arial"/>
                <a:cs typeface="Arial"/>
                <a:sym typeface="Arial"/>
              </a:defRPr>
            </a:lvl3pPr>
            <a:lvl4pPr indent="0" lvl="3" marL="825500" marR="0" rtl="0" algn="ctr">
              <a:lnSpc>
                <a:spcPct val="100000"/>
              </a:lnSpc>
              <a:spcBef>
                <a:spcPts val="500"/>
              </a:spcBef>
              <a:spcAft>
                <a:spcPts val="0"/>
              </a:spcAft>
              <a:buClr>
                <a:schemeClr val="lt1"/>
              </a:buClr>
              <a:buSzPts val="1100"/>
              <a:buFont typeface="Arial"/>
              <a:buNone/>
              <a:defRPr b="0" i="0" sz="1100" u="none" cap="none" strike="noStrike">
                <a:solidFill>
                  <a:schemeClr val="lt1"/>
                </a:solidFill>
                <a:latin typeface="Arial"/>
                <a:ea typeface="Arial"/>
                <a:cs typeface="Arial"/>
                <a:sym typeface="Arial"/>
              </a:defRPr>
            </a:lvl4pPr>
            <a:lvl5pPr indent="0" lvl="4" marL="1092200" marR="0" rtl="0" algn="ctr">
              <a:lnSpc>
                <a:spcPct val="100000"/>
              </a:lnSpc>
              <a:spcBef>
                <a:spcPts val="500"/>
              </a:spcBef>
              <a:spcAft>
                <a:spcPts val="0"/>
              </a:spcAft>
              <a:buClr>
                <a:schemeClr val="lt1"/>
              </a:buClr>
              <a:buSzPts val="1100"/>
              <a:buFont typeface="Arial"/>
              <a:buNone/>
              <a:defRPr b="0" i="0" sz="1100" u="none" cap="none" strike="noStrike">
                <a:solidFill>
                  <a:schemeClr val="lt1"/>
                </a:solidFill>
                <a:latin typeface="Arial"/>
                <a:ea typeface="Arial"/>
                <a:cs typeface="Arial"/>
                <a:sym typeface="Arial"/>
              </a:defRPr>
            </a:lvl5pPr>
            <a:lvl6pPr indent="0" lvl="5" marL="1358900" marR="0" rtl="0" algn="ctr">
              <a:lnSpc>
                <a:spcPct val="100000"/>
              </a:lnSpc>
              <a:spcBef>
                <a:spcPts val="200"/>
              </a:spcBef>
              <a:spcAft>
                <a:spcPts val="0"/>
              </a:spcAft>
              <a:buClr>
                <a:schemeClr val="lt1"/>
              </a:buClr>
              <a:buSzPts val="1300"/>
              <a:buFont typeface="Arial"/>
              <a:buNone/>
              <a:defRPr b="0" i="0" sz="1300" u="none" cap="none" strike="noStrike">
                <a:solidFill>
                  <a:schemeClr val="lt1"/>
                </a:solidFill>
                <a:latin typeface="Arial"/>
                <a:ea typeface="Arial"/>
                <a:cs typeface="Arial"/>
                <a:sym typeface="Arial"/>
              </a:defRPr>
            </a:lvl6pPr>
            <a:lvl7pPr indent="0" lvl="6" marL="1651000" marR="0" rtl="0" algn="ctr">
              <a:lnSpc>
                <a:spcPct val="100000"/>
              </a:lnSpc>
              <a:spcBef>
                <a:spcPts val="200"/>
              </a:spcBef>
              <a:spcAft>
                <a:spcPts val="0"/>
              </a:spcAft>
              <a:buClr>
                <a:schemeClr val="lt1"/>
              </a:buClr>
              <a:buSzPts val="1300"/>
              <a:buFont typeface="Arial"/>
              <a:buNone/>
              <a:defRPr b="0" i="0" sz="1300" u="none" cap="none" strike="noStrike">
                <a:solidFill>
                  <a:schemeClr val="lt1"/>
                </a:solidFill>
                <a:latin typeface="Arial"/>
                <a:ea typeface="Arial"/>
                <a:cs typeface="Arial"/>
                <a:sym typeface="Arial"/>
              </a:defRPr>
            </a:lvl7pPr>
            <a:lvl8pPr indent="0" lvl="7" marL="1917700" marR="0" rtl="0" algn="ctr">
              <a:lnSpc>
                <a:spcPct val="100000"/>
              </a:lnSpc>
              <a:spcBef>
                <a:spcPts val="200"/>
              </a:spcBef>
              <a:spcAft>
                <a:spcPts val="0"/>
              </a:spcAft>
              <a:buClr>
                <a:schemeClr val="lt1"/>
              </a:buClr>
              <a:buSzPts val="1300"/>
              <a:buFont typeface="Arial"/>
              <a:buNone/>
              <a:defRPr b="0" i="0" sz="1300" u="none" cap="none" strike="noStrike">
                <a:solidFill>
                  <a:schemeClr val="lt1"/>
                </a:solidFill>
                <a:latin typeface="Arial"/>
                <a:ea typeface="Arial"/>
                <a:cs typeface="Arial"/>
                <a:sym typeface="Arial"/>
              </a:defRPr>
            </a:lvl8pPr>
            <a:lvl9pPr indent="0" lvl="8" marL="2184400" marR="0" rtl="0" algn="ctr">
              <a:lnSpc>
                <a:spcPct val="100000"/>
              </a:lnSpc>
              <a:spcBef>
                <a:spcPts val="200"/>
              </a:spcBef>
              <a:spcAft>
                <a:spcPts val="0"/>
              </a:spcAft>
              <a:buClr>
                <a:schemeClr val="lt1"/>
              </a:buClr>
              <a:buSzPts val="1300"/>
              <a:buFont typeface="Arial"/>
              <a:buNone/>
              <a:defRPr b="0" i="0" sz="1300" u="none" cap="none" strike="noStrike">
                <a:solidFill>
                  <a:schemeClr val="lt1"/>
                </a:solidFill>
                <a:latin typeface="Arial"/>
                <a:ea typeface="Arial"/>
                <a:cs typeface="Arial"/>
                <a:sym typeface="Arial"/>
              </a:defRPr>
            </a:lvl9pPr>
          </a:lstStyle>
          <a:p/>
        </p:txBody>
      </p:sp>
      <p:pic>
        <p:nvPicPr>
          <p:cNvPr id="104" name="Shape 104"/>
          <p:cNvPicPr preferRelativeResize="0"/>
          <p:nvPr/>
        </p:nvPicPr>
        <p:blipFill rotWithShape="1">
          <a:blip r:embed="rId2">
            <a:alphaModFix/>
          </a:blip>
          <a:srcRect b="0" l="0" r="0" t="0"/>
          <a:stretch/>
        </p:blipFill>
        <p:spPr>
          <a:xfrm>
            <a:off x="247678" y="5910441"/>
            <a:ext cx="749100" cy="371400"/>
          </a:xfrm>
          <a:prstGeom prst="rect">
            <a:avLst/>
          </a:prstGeom>
          <a:noFill/>
          <a:ln>
            <a:noFill/>
          </a:ln>
        </p:spPr>
      </p:pic>
      <p:sp>
        <p:nvSpPr>
          <p:cNvPr id="105" name="Shape 105"/>
          <p:cNvSpPr txBox="1"/>
          <p:nvPr/>
        </p:nvSpPr>
        <p:spPr>
          <a:xfrm>
            <a:off x="1968801" y="5986911"/>
            <a:ext cx="2816400" cy="213900"/>
          </a:xfrm>
          <a:prstGeom prst="rect">
            <a:avLst/>
          </a:prstGeom>
          <a:noFill/>
          <a:ln>
            <a:noFill/>
          </a:ln>
        </p:spPr>
        <p:txBody>
          <a:bodyPr anchorCtr="0" anchor="b" bIns="0" lIns="0" rIns="109525" wrap="square" tIns="0">
            <a:noAutofit/>
          </a:bodyPr>
          <a:lstStyle/>
          <a:p>
            <a:pPr indent="-31750" lvl="0" marL="0" marR="0" rtl="0" algn="l">
              <a:lnSpc>
                <a:spcPct val="100000"/>
              </a:lnSpc>
              <a:spcBef>
                <a:spcPts val="0"/>
              </a:spcBef>
              <a:spcAft>
                <a:spcPts val="0"/>
              </a:spcAft>
              <a:buClr>
                <a:schemeClr val="lt1"/>
              </a:buClr>
              <a:buSzPts val="500"/>
              <a:buFont typeface="Arial Narrow"/>
              <a:buNone/>
            </a:pPr>
            <a:r>
              <a:rPr b="0" i="0" lang="en-US" sz="500" u="none" cap="none" strike="noStrike">
                <a:solidFill>
                  <a:schemeClr val="lt1"/>
                </a:solidFill>
                <a:latin typeface="Arial Narrow"/>
                <a:ea typeface="Arial Narrow"/>
                <a:cs typeface="Arial Narrow"/>
                <a:sym typeface="Arial Narrow"/>
              </a:rPr>
              <a:t>Confidential and proprietary materials for authorized Verizon personnel and outside agencies only. Use, disclosure or distribution of this material is not permitted to any unauthorized persons or third parties except by written agreement.</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name="Title Slide Photo">
    <p:spTree>
      <p:nvGrpSpPr>
        <p:cNvPr id="15" name="Shape 15"/>
        <p:cNvGrpSpPr/>
        <p:nvPr/>
      </p:nvGrpSpPr>
      <p:grpSpPr>
        <a:xfrm>
          <a:off x="0" y="0"/>
          <a:ext cx="0" cy="0"/>
          <a:chOff x="0" y="0"/>
          <a:chExt cx="0" cy="0"/>
        </a:xfrm>
      </p:grpSpPr>
      <p:sp>
        <p:nvSpPr>
          <p:cNvPr id="16" name="Shape 16"/>
          <p:cNvSpPr/>
          <p:nvPr>
            <p:ph idx="2" type="pic"/>
          </p:nvPr>
        </p:nvSpPr>
        <p:spPr>
          <a:xfrm>
            <a:off x="0" y="0"/>
            <a:ext cx="6400800" cy="6400800"/>
          </a:xfrm>
          <a:prstGeom prst="rect">
            <a:avLst/>
          </a:prstGeom>
          <a:solidFill>
            <a:schemeClr val="accent1"/>
          </a:solidFill>
          <a:ln>
            <a:noFill/>
          </a:ln>
        </p:spPr>
        <p:txBody>
          <a:bodyPr anchorCtr="0" anchor="ctr" bIns="91425" lIns="91425" rIns="91425" wrap="square" tIns="91425"/>
          <a:lstStyle>
            <a:lvl1pPr indent="0" lvl="0" marL="0" marR="0" rtl="0" algn="ctr">
              <a:lnSpc>
                <a:spcPct val="100000"/>
              </a:lnSpc>
              <a:spcBef>
                <a:spcPts val="700"/>
              </a:spcBef>
              <a:spcAft>
                <a:spcPts val="0"/>
              </a:spcAft>
              <a:buClr>
                <a:schemeClr val="dk1"/>
              </a:buClr>
              <a:buSzPts val="1400"/>
              <a:buFont typeface="Arial"/>
              <a:buNone/>
              <a:defRPr b="0" i="0" sz="1100" u="none" cap="none" strike="noStrike">
                <a:solidFill>
                  <a:schemeClr val="dk1"/>
                </a:solidFill>
                <a:latin typeface="Arial"/>
                <a:ea typeface="Arial"/>
                <a:cs typeface="Arial"/>
                <a:sym typeface="Arial"/>
              </a:defRPr>
            </a:lvl1pPr>
            <a:lvl2pPr indent="0" lvl="1" marL="0" marR="0" rtl="0" algn="l">
              <a:lnSpc>
                <a:spcPct val="100000"/>
              </a:lnSpc>
              <a:spcBef>
                <a:spcPts val="700"/>
              </a:spcBef>
              <a:spcAft>
                <a:spcPts val="0"/>
              </a:spcAft>
              <a:buClr>
                <a:schemeClr val="dk1"/>
              </a:buClr>
              <a:buSzPts val="1400"/>
              <a:buFont typeface="Arial"/>
              <a:buNone/>
              <a:defRPr b="0" i="0" sz="1100" u="none" cap="none" strike="noStrike">
                <a:solidFill>
                  <a:schemeClr val="dk1"/>
                </a:solidFill>
                <a:latin typeface="Arial"/>
                <a:ea typeface="Arial"/>
                <a:cs typeface="Arial"/>
                <a:sym typeface="Arial"/>
              </a:defRPr>
            </a:lvl2pPr>
            <a:lvl3pPr indent="-6350" lvl="2" marL="139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3pPr>
            <a:lvl4pPr indent="-19050" lvl="3" marL="266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6350" lvl="4" marL="4064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17" name="Shape 17"/>
          <p:cNvSpPr txBox="1"/>
          <p:nvPr>
            <p:ph type="ctrTitle"/>
          </p:nvPr>
        </p:nvSpPr>
        <p:spPr>
          <a:xfrm>
            <a:off x="320041" y="1365507"/>
            <a:ext cx="2880600" cy="1621500"/>
          </a:xfrm>
          <a:prstGeom prst="rect">
            <a:avLst/>
          </a:prstGeom>
          <a:noFill/>
          <a:ln>
            <a:noFill/>
          </a:ln>
        </p:spPr>
        <p:txBody>
          <a:bodyPr anchorCtr="0" anchor="t" bIns="91425" lIns="91425" rIns="91425" wrap="square" tIns="91425"/>
          <a:lstStyle>
            <a:lvl1pPr indent="0" lvl="0" marL="0" marR="0" rtl="0" algn="l">
              <a:lnSpc>
                <a:spcPct val="80000"/>
              </a:lnSpc>
              <a:spcBef>
                <a:spcPts val="0"/>
              </a:spcBef>
              <a:spcAft>
                <a:spcPts val="0"/>
              </a:spcAft>
              <a:buClr>
                <a:schemeClr val="lt1"/>
              </a:buClr>
              <a:buSzPts val="1400"/>
              <a:buFont typeface="Arial"/>
              <a:buNone/>
              <a:defRPr b="1" i="0" sz="2400" u="none" cap="none" strike="noStrike">
                <a:solidFill>
                  <a:schemeClr val="lt1"/>
                </a:solidFill>
                <a:latin typeface="Arial"/>
                <a:ea typeface="Arial"/>
                <a:cs typeface="Arial"/>
                <a:sym typeface="Arial"/>
              </a:defRPr>
            </a:lvl1pPr>
            <a:lvl2pPr indent="0" lvl="1">
              <a:spcBef>
                <a:spcPts val="0"/>
              </a:spcBef>
              <a:buSzPts val="1400"/>
              <a:buFont typeface="Arial"/>
              <a:buNone/>
              <a:defRPr sz="1800"/>
            </a:lvl2pPr>
            <a:lvl3pPr indent="0" lvl="2">
              <a:spcBef>
                <a:spcPts val="0"/>
              </a:spcBef>
              <a:buSzPts val="1400"/>
              <a:buFont typeface="Arial"/>
              <a:buNone/>
              <a:defRPr sz="1800"/>
            </a:lvl3pPr>
            <a:lvl4pPr indent="0" lvl="3">
              <a:spcBef>
                <a:spcPts val="0"/>
              </a:spcBef>
              <a:buSzPts val="1400"/>
              <a:buFont typeface="Arial"/>
              <a:buNone/>
              <a:defRPr sz="1800"/>
            </a:lvl4pPr>
            <a:lvl5pPr indent="0" lvl="4">
              <a:spcBef>
                <a:spcPts val="0"/>
              </a:spcBef>
              <a:buSzPts val="1400"/>
              <a:buFont typeface="Arial"/>
              <a:buNone/>
              <a:defRPr sz="1800"/>
            </a:lvl5pPr>
            <a:lvl6pPr indent="0" lvl="5">
              <a:spcBef>
                <a:spcPts val="0"/>
              </a:spcBef>
              <a:buSzPts val="1400"/>
              <a:buFont typeface="Arial"/>
              <a:buNone/>
              <a:defRPr sz="1800"/>
            </a:lvl6pPr>
            <a:lvl7pPr indent="0" lvl="6">
              <a:spcBef>
                <a:spcPts val="0"/>
              </a:spcBef>
              <a:buSzPts val="1400"/>
              <a:buFont typeface="Arial"/>
              <a:buNone/>
              <a:defRPr sz="1800"/>
            </a:lvl7pPr>
            <a:lvl8pPr indent="0" lvl="7">
              <a:spcBef>
                <a:spcPts val="0"/>
              </a:spcBef>
              <a:buSzPts val="1400"/>
              <a:buFont typeface="Arial"/>
              <a:buNone/>
              <a:defRPr sz="1800"/>
            </a:lvl8pPr>
            <a:lvl9pPr indent="0" lvl="8">
              <a:spcBef>
                <a:spcPts val="0"/>
              </a:spcBef>
              <a:buSzPts val="1400"/>
              <a:buFont typeface="Arial"/>
              <a:buNone/>
              <a:defRPr sz="1800"/>
            </a:lvl9pPr>
          </a:lstStyle>
          <a:p/>
        </p:txBody>
      </p:sp>
      <p:sp>
        <p:nvSpPr>
          <p:cNvPr id="18" name="Shape 18"/>
          <p:cNvSpPr txBox="1"/>
          <p:nvPr>
            <p:ph idx="1" type="subTitle"/>
          </p:nvPr>
        </p:nvSpPr>
        <p:spPr>
          <a:xfrm>
            <a:off x="320041" y="3072391"/>
            <a:ext cx="2880600" cy="1280100"/>
          </a:xfrm>
          <a:prstGeom prst="rect">
            <a:avLst/>
          </a:prstGeom>
          <a:noFill/>
          <a:ln>
            <a:noFill/>
          </a:ln>
        </p:spPr>
        <p:txBody>
          <a:bodyPr anchorCtr="0" anchor="t" bIns="91425" lIns="91425" rIns="91425" wrap="square" tIns="91425"/>
          <a:lstStyle>
            <a:lvl1pPr indent="0" lvl="0" marL="0" marR="0" rtl="0" algn="l">
              <a:lnSpc>
                <a:spcPct val="80000"/>
              </a:lnSpc>
              <a:spcBef>
                <a:spcPts val="500"/>
              </a:spcBef>
              <a:spcAft>
                <a:spcPts val="0"/>
              </a:spcAft>
              <a:buClr>
                <a:schemeClr val="lt1"/>
              </a:buClr>
              <a:buSzPts val="1400"/>
              <a:buFont typeface="Arial"/>
              <a:buNone/>
              <a:defRPr b="1" i="0" sz="1300" u="none" cap="none" strike="noStrike">
                <a:solidFill>
                  <a:schemeClr val="lt1"/>
                </a:solidFill>
                <a:latin typeface="Arial"/>
                <a:ea typeface="Arial"/>
                <a:cs typeface="Arial"/>
                <a:sym typeface="Arial"/>
              </a:defRPr>
            </a:lvl1pPr>
            <a:lvl2pPr indent="0" lvl="1" marL="266700" marR="0" rtl="0" algn="ctr">
              <a:lnSpc>
                <a:spcPct val="100000"/>
              </a:lnSpc>
              <a:spcBef>
                <a:spcPts val="700"/>
              </a:spcBef>
              <a:spcAft>
                <a:spcPts val="0"/>
              </a:spcAft>
              <a:buClr>
                <a:srgbClr val="888888"/>
              </a:buClr>
              <a:buSzPts val="1400"/>
              <a:buFont typeface="Arial"/>
              <a:buNone/>
              <a:defRPr b="0" i="0" sz="1100" u="none" cap="none" strike="noStrike">
                <a:solidFill>
                  <a:srgbClr val="888888"/>
                </a:solidFill>
                <a:latin typeface="Arial"/>
                <a:ea typeface="Arial"/>
                <a:cs typeface="Arial"/>
                <a:sym typeface="Arial"/>
              </a:defRPr>
            </a:lvl2pPr>
            <a:lvl3pPr indent="0" lvl="2" marL="558800" marR="0" rtl="0" algn="ctr">
              <a:lnSpc>
                <a:spcPct val="100000"/>
              </a:lnSpc>
              <a:spcBef>
                <a:spcPts val="500"/>
              </a:spcBef>
              <a:spcAft>
                <a:spcPts val="0"/>
              </a:spcAft>
              <a:buClr>
                <a:srgbClr val="888888"/>
              </a:buClr>
              <a:buSzPts val="1100"/>
              <a:buFont typeface="Arial"/>
              <a:buNone/>
              <a:defRPr b="0" i="0" sz="1100" u="none" cap="none" strike="noStrike">
                <a:solidFill>
                  <a:srgbClr val="888888"/>
                </a:solidFill>
                <a:latin typeface="Arial"/>
                <a:ea typeface="Arial"/>
                <a:cs typeface="Arial"/>
                <a:sym typeface="Arial"/>
              </a:defRPr>
            </a:lvl3pPr>
            <a:lvl4pPr indent="0" lvl="3" marL="825500" marR="0" rtl="0" algn="ctr">
              <a:lnSpc>
                <a:spcPct val="100000"/>
              </a:lnSpc>
              <a:spcBef>
                <a:spcPts val="500"/>
              </a:spcBef>
              <a:spcAft>
                <a:spcPts val="0"/>
              </a:spcAft>
              <a:buClr>
                <a:srgbClr val="888888"/>
              </a:buClr>
              <a:buSzPts val="1100"/>
              <a:buFont typeface="Arial"/>
              <a:buNone/>
              <a:defRPr b="0" i="0" sz="1100" u="none" cap="none" strike="noStrike">
                <a:solidFill>
                  <a:srgbClr val="888888"/>
                </a:solidFill>
                <a:latin typeface="Arial"/>
                <a:ea typeface="Arial"/>
                <a:cs typeface="Arial"/>
                <a:sym typeface="Arial"/>
              </a:defRPr>
            </a:lvl4pPr>
            <a:lvl5pPr indent="0" lvl="4" marL="1092200" marR="0" rtl="0" algn="ctr">
              <a:lnSpc>
                <a:spcPct val="100000"/>
              </a:lnSpc>
              <a:spcBef>
                <a:spcPts val="500"/>
              </a:spcBef>
              <a:spcAft>
                <a:spcPts val="0"/>
              </a:spcAft>
              <a:buClr>
                <a:srgbClr val="888888"/>
              </a:buClr>
              <a:buSzPts val="1100"/>
              <a:buFont typeface="Arial"/>
              <a:buNone/>
              <a:defRPr b="0" i="0" sz="1100" u="none" cap="none" strike="noStrike">
                <a:solidFill>
                  <a:srgbClr val="888888"/>
                </a:solidFill>
                <a:latin typeface="Arial"/>
                <a:ea typeface="Arial"/>
                <a:cs typeface="Arial"/>
                <a:sym typeface="Arial"/>
              </a:defRPr>
            </a:lvl5pPr>
            <a:lvl6pPr indent="0" lvl="5" marL="1358900" marR="0" rtl="0" algn="ctr">
              <a:lnSpc>
                <a:spcPct val="100000"/>
              </a:lnSpc>
              <a:spcBef>
                <a:spcPts val="200"/>
              </a:spcBef>
              <a:spcAft>
                <a:spcPts val="0"/>
              </a:spcAft>
              <a:buClr>
                <a:srgbClr val="888888"/>
              </a:buClr>
              <a:buSzPts val="1300"/>
              <a:buFont typeface="Arial"/>
              <a:buNone/>
              <a:defRPr b="0" i="0" sz="1300" u="none" cap="none" strike="noStrike">
                <a:solidFill>
                  <a:srgbClr val="888888"/>
                </a:solidFill>
                <a:latin typeface="Arial"/>
                <a:ea typeface="Arial"/>
                <a:cs typeface="Arial"/>
                <a:sym typeface="Arial"/>
              </a:defRPr>
            </a:lvl6pPr>
            <a:lvl7pPr indent="0" lvl="6" marL="1651000" marR="0" rtl="0" algn="ctr">
              <a:lnSpc>
                <a:spcPct val="100000"/>
              </a:lnSpc>
              <a:spcBef>
                <a:spcPts val="200"/>
              </a:spcBef>
              <a:spcAft>
                <a:spcPts val="0"/>
              </a:spcAft>
              <a:buClr>
                <a:srgbClr val="888888"/>
              </a:buClr>
              <a:buSzPts val="1300"/>
              <a:buFont typeface="Arial"/>
              <a:buNone/>
              <a:defRPr b="0" i="0" sz="1300" u="none" cap="none" strike="noStrike">
                <a:solidFill>
                  <a:srgbClr val="888888"/>
                </a:solidFill>
                <a:latin typeface="Arial"/>
                <a:ea typeface="Arial"/>
                <a:cs typeface="Arial"/>
                <a:sym typeface="Arial"/>
              </a:defRPr>
            </a:lvl7pPr>
            <a:lvl8pPr indent="0" lvl="7" marL="1917700" marR="0" rtl="0" algn="ctr">
              <a:lnSpc>
                <a:spcPct val="100000"/>
              </a:lnSpc>
              <a:spcBef>
                <a:spcPts val="200"/>
              </a:spcBef>
              <a:spcAft>
                <a:spcPts val="0"/>
              </a:spcAft>
              <a:buClr>
                <a:srgbClr val="888888"/>
              </a:buClr>
              <a:buSzPts val="1300"/>
              <a:buFont typeface="Arial"/>
              <a:buNone/>
              <a:defRPr b="0" i="0" sz="1300" u="none" cap="none" strike="noStrike">
                <a:solidFill>
                  <a:srgbClr val="888888"/>
                </a:solidFill>
                <a:latin typeface="Arial"/>
                <a:ea typeface="Arial"/>
                <a:cs typeface="Arial"/>
                <a:sym typeface="Arial"/>
              </a:defRPr>
            </a:lvl8pPr>
            <a:lvl9pPr indent="0" lvl="8" marL="2184400" marR="0" rtl="0" algn="ctr">
              <a:lnSpc>
                <a:spcPct val="100000"/>
              </a:lnSpc>
              <a:spcBef>
                <a:spcPts val="200"/>
              </a:spcBef>
              <a:spcAft>
                <a:spcPts val="0"/>
              </a:spcAft>
              <a:buClr>
                <a:srgbClr val="888888"/>
              </a:buClr>
              <a:buSzPts val="1300"/>
              <a:buFont typeface="Arial"/>
              <a:buNone/>
              <a:defRPr b="0" i="0" sz="1300" u="none" cap="none" strike="noStrike">
                <a:solidFill>
                  <a:srgbClr val="888888"/>
                </a:solidFill>
                <a:latin typeface="Arial"/>
                <a:ea typeface="Arial"/>
                <a:cs typeface="Arial"/>
                <a:sym typeface="Arial"/>
              </a:defRPr>
            </a:lvl9pPr>
          </a:lstStyle>
          <a:p/>
        </p:txBody>
      </p:sp>
      <p:pic>
        <p:nvPicPr>
          <p:cNvPr id="19" name="Shape 19"/>
          <p:cNvPicPr preferRelativeResize="0"/>
          <p:nvPr/>
        </p:nvPicPr>
        <p:blipFill rotWithShape="1">
          <a:blip r:embed="rId2">
            <a:alphaModFix/>
          </a:blip>
          <a:srcRect b="0" l="0" r="0" t="0"/>
          <a:stretch/>
        </p:blipFill>
        <p:spPr>
          <a:xfrm>
            <a:off x="247678" y="5910441"/>
            <a:ext cx="749100" cy="371400"/>
          </a:xfrm>
          <a:prstGeom prst="rect">
            <a:avLst/>
          </a:prstGeom>
          <a:noFill/>
          <a:ln>
            <a:noFill/>
          </a:ln>
        </p:spPr>
      </p:pic>
      <p:sp>
        <p:nvSpPr>
          <p:cNvPr id="20" name="Shape 20"/>
          <p:cNvSpPr txBox="1"/>
          <p:nvPr/>
        </p:nvSpPr>
        <p:spPr>
          <a:xfrm>
            <a:off x="1968801" y="5986911"/>
            <a:ext cx="2816400" cy="213900"/>
          </a:xfrm>
          <a:prstGeom prst="rect">
            <a:avLst/>
          </a:prstGeom>
          <a:noFill/>
          <a:ln>
            <a:noFill/>
          </a:ln>
        </p:spPr>
        <p:txBody>
          <a:bodyPr anchorCtr="0" anchor="b" bIns="0" lIns="0" rIns="109525" wrap="square" tIns="0">
            <a:noAutofit/>
          </a:bodyPr>
          <a:lstStyle/>
          <a:p>
            <a:pPr indent="-31750" lvl="0" marL="0" marR="0" rtl="0" algn="l">
              <a:lnSpc>
                <a:spcPct val="100000"/>
              </a:lnSpc>
              <a:spcBef>
                <a:spcPts val="0"/>
              </a:spcBef>
              <a:spcAft>
                <a:spcPts val="0"/>
              </a:spcAft>
              <a:buClr>
                <a:schemeClr val="dk1"/>
              </a:buClr>
              <a:buSzPts val="500"/>
              <a:buFont typeface="Arial Narrow"/>
              <a:buNone/>
            </a:pPr>
            <a:r>
              <a:rPr b="0" i="0" lang="en-US" sz="500" u="none" cap="none" strike="noStrike">
                <a:solidFill>
                  <a:schemeClr val="dk1"/>
                </a:solidFill>
                <a:latin typeface="Arial Narrow"/>
                <a:ea typeface="Arial Narrow"/>
                <a:cs typeface="Arial Narrow"/>
                <a:sym typeface="Arial Narrow"/>
              </a:rPr>
              <a:t>Confidential and proprietary materials for authorized Verizon personnel and outside agencies only. Use, disclosure or distribution of this material is not permitted to any unauthorized persons or third parties except by written agreement.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Table of Contents">
    <p:spTree>
      <p:nvGrpSpPr>
        <p:cNvPr id="21" name="Shape 21"/>
        <p:cNvGrpSpPr/>
        <p:nvPr/>
      </p:nvGrpSpPr>
      <p:grpSpPr>
        <a:xfrm>
          <a:off x="0" y="0"/>
          <a:ext cx="0" cy="0"/>
          <a:chOff x="0" y="0"/>
          <a:chExt cx="0" cy="0"/>
        </a:xfrm>
      </p:grpSpPr>
      <p:sp>
        <p:nvSpPr>
          <p:cNvPr id="22" name="Shape 22"/>
          <p:cNvSpPr txBox="1"/>
          <p:nvPr>
            <p:ph idx="1" type="body"/>
          </p:nvPr>
        </p:nvSpPr>
        <p:spPr>
          <a:xfrm>
            <a:off x="320041" y="1366101"/>
            <a:ext cx="4960500" cy="4392900"/>
          </a:xfrm>
          <a:prstGeom prst="rect">
            <a:avLst/>
          </a:prstGeom>
          <a:noFill/>
          <a:ln>
            <a:noFill/>
          </a:ln>
        </p:spPr>
        <p:txBody>
          <a:bodyPr anchorCtr="0" anchor="t" bIns="91425" lIns="91425" rIns="91425" wrap="square" tIns="91425"/>
          <a:lstStyle>
            <a:lvl1pPr indent="-107950" lvl="0" marL="266700" marR="0" rtl="0" algn="l">
              <a:lnSpc>
                <a:spcPct val="100000"/>
              </a:lnSpc>
              <a:spcBef>
                <a:spcPts val="700"/>
              </a:spcBef>
              <a:spcAft>
                <a:spcPts val="0"/>
              </a:spcAft>
              <a:buClr>
                <a:schemeClr val="dk1"/>
              </a:buClr>
              <a:buSzPts val="1300"/>
              <a:buFont typeface="Arial"/>
              <a:buAutoNum type="arabicPeriod"/>
              <a:defRPr b="1" i="0" sz="1300" u="none" cap="none" strike="noStrike">
                <a:solidFill>
                  <a:schemeClr val="dk1"/>
                </a:solidFill>
                <a:latin typeface="Arial"/>
                <a:ea typeface="Arial"/>
                <a:cs typeface="Arial"/>
                <a:sym typeface="Arial"/>
              </a:defRPr>
            </a:lvl1pPr>
            <a:lvl2pPr indent="0" lvl="1" marL="0" marR="0" rtl="0" algn="l">
              <a:lnSpc>
                <a:spcPct val="100000"/>
              </a:lnSpc>
              <a:spcBef>
                <a:spcPts val="700"/>
              </a:spcBef>
              <a:spcAft>
                <a:spcPts val="0"/>
              </a:spcAft>
              <a:buClr>
                <a:schemeClr val="dk1"/>
              </a:buClr>
              <a:buSzPts val="1400"/>
              <a:buFont typeface="Arial"/>
              <a:buNone/>
              <a:defRPr b="0" i="0" sz="1100" u="none" cap="none" strike="noStrike">
                <a:solidFill>
                  <a:schemeClr val="dk1"/>
                </a:solidFill>
                <a:latin typeface="Arial"/>
                <a:ea typeface="Arial"/>
                <a:cs typeface="Arial"/>
                <a:sym typeface="Arial"/>
              </a:defRPr>
            </a:lvl2pPr>
            <a:lvl3pPr indent="-6350" lvl="2" marL="139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3pPr>
            <a:lvl4pPr indent="-19050" lvl="3" marL="266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6350" lvl="4" marL="4064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23" name="Shape 23"/>
          <p:cNvSpPr txBox="1"/>
          <p:nvPr>
            <p:ph idx="10" type="dt"/>
          </p:nvPr>
        </p:nvSpPr>
        <p:spPr>
          <a:xfrm>
            <a:off x="5280671" y="5986911"/>
            <a:ext cx="640200" cy="2139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1pPr>
            <a:lvl2pPr indent="-12700" lvl="1" marL="3175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2pPr>
            <a:lvl3pPr indent="-12700" lvl="2" marL="6223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3pPr>
            <a:lvl4pPr indent="-12700" lvl="3" marL="9398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4pPr>
            <a:lvl5pPr indent="-12700" lvl="4" marL="12573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5pPr>
            <a:lvl6pPr indent="0" lvl="5" marL="15494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6pPr>
            <a:lvl7pPr indent="0" lvl="6" marL="18669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7pPr>
            <a:lvl8pPr indent="0" lvl="7" marL="21844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8pPr>
            <a:lvl9pPr indent="0" lvl="8" marL="25019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9pPr>
          </a:lstStyle>
          <a:p/>
        </p:txBody>
      </p:sp>
      <p:sp>
        <p:nvSpPr>
          <p:cNvPr id="24" name="Shape 24"/>
          <p:cNvSpPr txBox="1"/>
          <p:nvPr>
            <p:ph idx="12" type="sldNum"/>
          </p:nvPr>
        </p:nvSpPr>
        <p:spPr>
          <a:xfrm>
            <a:off x="5920753" y="5986911"/>
            <a:ext cx="159900" cy="213900"/>
          </a:xfrm>
          <a:prstGeom prst="rect">
            <a:avLst/>
          </a:prstGeom>
          <a:noFill/>
          <a:ln>
            <a:noFill/>
          </a:ln>
        </p:spPr>
        <p:txBody>
          <a:bodyPr anchorCtr="0" anchor="t" bIns="68500" lIns="136950" rIns="136950" wrap="square" tIns="68500">
            <a:noAutofit/>
          </a:bodyPr>
          <a:lstStyle/>
          <a:p>
            <a:pPr indent="-82550" lvl="0" marL="0" marR="0" rtl="0" algn="l">
              <a:lnSpc>
                <a:spcPct val="100000"/>
              </a:lnSpc>
              <a:spcBef>
                <a:spcPts val="0"/>
              </a:spcBef>
              <a:spcAft>
                <a:spcPts val="0"/>
              </a:spcAft>
              <a:buClr>
                <a:schemeClr val="dk1"/>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p>
        </p:txBody>
      </p:sp>
      <p:cxnSp>
        <p:nvCxnSpPr>
          <p:cNvPr id="25" name="Shape 25"/>
          <p:cNvCxnSpPr/>
          <p:nvPr/>
        </p:nvCxnSpPr>
        <p:spPr>
          <a:xfrm>
            <a:off x="320041" y="426721"/>
            <a:ext cx="5760600" cy="0"/>
          </a:xfrm>
          <a:prstGeom prst="straightConnector1">
            <a:avLst/>
          </a:prstGeom>
          <a:noFill/>
          <a:ln cap="flat" cmpd="sng" w="47625">
            <a:solidFill>
              <a:schemeClr val="dk1"/>
            </a:solidFill>
            <a:prstDash val="solid"/>
            <a:round/>
            <a:headEnd len="med" w="med" type="none"/>
            <a:tailEnd len="med" w="med" type="none"/>
          </a:ln>
        </p:spPr>
      </p:cxnSp>
      <p:sp>
        <p:nvSpPr>
          <p:cNvPr id="26" name="Shape 26"/>
          <p:cNvSpPr txBox="1"/>
          <p:nvPr>
            <p:ph type="title"/>
          </p:nvPr>
        </p:nvSpPr>
        <p:spPr>
          <a:xfrm>
            <a:off x="320041" y="554737"/>
            <a:ext cx="4960500" cy="639900"/>
          </a:xfrm>
          <a:prstGeom prst="rect">
            <a:avLst/>
          </a:prstGeom>
          <a:noFill/>
          <a:ln>
            <a:noFill/>
          </a:ln>
        </p:spPr>
        <p:txBody>
          <a:bodyPr anchorCtr="0" anchor="t" bIns="91425" lIns="91425" rIns="91425" wrap="square" tIns="91425"/>
          <a:lstStyle>
            <a:lvl1pPr indent="0" lvl="0" marL="0" marR="0" rtl="0" algn="l">
              <a:lnSpc>
                <a:spcPct val="80000"/>
              </a:lnSpc>
              <a:spcBef>
                <a:spcPts val="0"/>
              </a:spcBef>
              <a:spcAft>
                <a:spcPts val="0"/>
              </a:spcAft>
              <a:buClr>
                <a:schemeClr val="dk1"/>
              </a:buClr>
              <a:buSzPts val="1400"/>
              <a:buFont typeface="Arial"/>
              <a:buNone/>
              <a:defRPr b="1" i="0" sz="1400" u="none" cap="none" strike="noStrike">
                <a:solidFill>
                  <a:schemeClr val="dk1"/>
                </a:solidFill>
                <a:latin typeface="Arial"/>
                <a:ea typeface="Arial"/>
                <a:cs typeface="Arial"/>
                <a:sym typeface="Arial"/>
              </a:defRPr>
            </a:lvl1pPr>
            <a:lvl2pPr indent="0" lvl="1">
              <a:spcBef>
                <a:spcPts val="0"/>
              </a:spcBef>
              <a:buSzPts val="1400"/>
              <a:buFont typeface="Arial"/>
              <a:buNone/>
              <a:defRPr sz="1800"/>
            </a:lvl2pPr>
            <a:lvl3pPr indent="0" lvl="2">
              <a:spcBef>
                <a:spcPts val="0"/>
              </a:spcBef>
              <a:buSzPts val="1400"/>
              <a:buFont typeface="Arial"/>
              <a:buNone/>
              <a:defRPr sz="1800"/>
            </a:lvl3pPr>
            <a:lvl4pPr indent="0" lvl="3">
              <a:spcBef>
                <a:spcPts val="0"/>
              </a:spcBef>
              <a:buSzPts val="1400"/>
              <a:buFont typeface="Arial"/>
              <a:buNone/>
              <a:defRPr sz="1800"/>
            </a:lvl4pPr>
            <a:lvl5pPr indent="0" lvl="4">
              <a:spcBef>
                <a:spcPts val="0"/>
              </a:spcBef>
              <a:buSzPts val="1400"/>
              <a:buFont typeface="Arial"/>
              <a:buNone/>
              <a:defRPr sz="1800"/>
            </a:lvl5pPr>
            <a:lvl6pPr indent="0" lvl="5">
              <a:spcBef>
                <a:spcPts val="0"/>
              </a:spcBef>
              <a:buSzPts val="1400"/>
              <a:buFont typeface="Arial"/>
              <a:buNone/>
              <a:defRPr sz="1800"/>
            </a:lvl6pPr>
            <a:lvl7pPr indent="0" lvl="6">
              <a:spcBef>
                <a:spcPts val="0"/>
              </a:spcBef>
              <a:buSzPts val="1400"/>
              <a:buFont typeface="Arial"/>
              <a:buNone/>
              <a:defRPr sz="1800"/>
            </a:lvl7pPr>
            <a:lvl8pPr indent="0" lvl="7">
              <a:spcBef>
                <a:spcPts val="0"/>
              </a:spcBef>
              <a:buSzPts val="1400"/>
              <a:buFont typeface="Arial"/>
              <a:buNone/>
              <a:defRPr sz="1800"/>
            </a:lvl8pPr>
            <a:lvl9pPr indent="0" lvl="8">
              <a:spcBef>
                <a:spcPts val="0"/>
              </a:spcBef>
              <a:buSzPts val="1400"/>
              <a:buFont typeface="Arial"/>
              <a:buNone/>
              <a:defRPr sz="18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Title and Content">
    <p:spTree>
      <p:nvGrpSpPr>
        <p:cNvPr id="27" name="Shape 27"/>
        <p:cNvGrpSpPr/>
        <p:nvPr/>
      </p:nvGrpSpPr>
      <p:grpSpPr>
        <a:xfrm>
          <a:off x="0" y="0"/>
          <a:ext cx="0" cy="0"/>
          <a:chOff x="0" y="0"/>
          <a:chExt cx="0" cy="0"/>
        </a:xfrm>
      </p:grpSpPr>
      <p:sp>
        <p:nvSpPr>
          <p:cNvPr id="28" name="Shape 28"/>
          <p:cNvSpPr txBox="1"/>
          <p:nvPr>
            <p:ph idx="1" type="body"/>
          </p:nvPr>
        </p:nvSpPr>
        <p:spPr>
          <a:xfrm>
            <a:off x="320041" y="1366101"/>
            <a:ext cx="4960500" cy="4392900"/>
          </a:xfrm>
          <a:prstGeom prst="rect">
            <a:avLst/>
          </a:prstGeom>
          <a:noFill/>
          <a:ln>
            <a:noFill/>
          </a:ln>
        </p:spPr>
        <p:txBody>
          <a:bodyPr anchorCtr="0" anchor="t" bIns="91425" lIns="91425" rIns="91425" wrap="square" tIns="91425"/>
          <a:lstStyle>
            <a:lvl1pPr indent="0" lvl="0" marL="0" marR="0" rtl="0" algn="l">
              <a:lnSpc>
                <a:spcPct val="100000"/>
              </a:lnSpc>
              <a:spcBef>
                <a:spcPts val="700"/>
              </a:spcBef>
              <a:spcAft>
                <a:spcPts val="0"/>
              </a:spcAft>
              <a:buClr>
                <a:schemeClr val="dk1"/>
              </a:buClr>
              <a:buSzPts val="1400"/>
              <a:buFont typeface="Arial"/>
              <a:buNone/>
              <a:defRPr b="1" i="0" sz="1100" u="none" cap="none" strike="noStrike">
                <a:solidFill>
                  <a:schemeClr val="dk1"/>
                </a:solidFill>
                <a:latin typeface="Arial"/>
                <a:ea typeface="Arial"/>
                <a:cs typeface="Arial"/>
                <a:sym typeface="Arial"/>
              </a:defRPr>
            </a:lvl1pPr>
            <a:lvl2pPr indent="0" lvl="1" marL="0" marR="0" rtl="0" algn="l">
              <a:lnSpc>
                <a:spcPct val="100000"/>
              </a:lnSpc>
              <a:spcBef>
                <a:spcPts val="700"/>
              </a:spcBef>
              <a:spcAft>
                <a:spcPts val="0"/>
              </a:spcAft>
              <a:buClr>
                <a:schemeClr val="dk1"/>
              </a:buClr>
              <a:buSzPts val="1400"/>
              <a:buFont typeface="Arial"/>
              <a:buNone/>
              <a:defRPr b="0" i="0" sz="1100" u="none" cap="none" strike="noStrike">
                <a:solidFill>
                  <a:schemeClr val="dk1"/>
                </a:solidFill>
                <a:latin typeface="Arial"/>
                <a:ea typeface="Arial"/>
                <a:cs typeface="Arial"/>
                <a:sym typeface="Arial"/>
              </a:defRPr>
            </a:lvl2pPr>
            <a:lvl3pPr indent="-6350" lvl="2" marL="139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3pPr>
            <a:lvl4pPr indent="-19050" lvl="3" marL="266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6350" lvl="4" marL="4064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29" name="Shape 29"/>
          <p:cNvSpPr txBox="1"/>
          <p:nvPr>
            <p:ph idx="10" type="dt"/>
          </p:nvPr>
        </p:nvSpPr>
        <p:spPr>
          <a:xfrm>
            <a:off x="5280671" y="5986911"/>
            <a:ext cx="640200" cy="2139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1pPr>
            <a:lvl2pPr indent="-12700" lvl="1" marL="3175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2pPr>
            <a:lvl3pPr indent="-12700" lvl="2" marL="6223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3pPr>
            <a:lvl4pPr indent="-12700" lvl="3" marL="9398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4pPr>
            <a:lvl5pPr indent="-12700" lvl="4" marL="12573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5pPr>
            <a:lvl6pPr indent="0" lvl="5" marL="15494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6pPr>
            <a:lvl7pPr indent="0" lvl="6" marL="18669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7pPr>
            <a:lvl8pPr indent="0" lvl="7" marL="21844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8pPr>
            <a:lvl9pPr indent="0" lvl="8" marL="25019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9pPr>
          </a:lstStyle>
          <a:p/>
        </p:txBody>
      </p:sp>
      <p:sp>
        <p:nvSpPr>
          <p:cNvPr id="30" name="Shape 30"/>
          <p:cNvSpPr txBox="1"/>
          <p:nvPr>
            <p:ph idx="12" type="sldNum"/>
          </p:nvPr>
        </p:nvSpPr>
        <p:spPr>
          <a:xfrm>
            <a:off x="5920753" y="5986911"/>
            <a:ext cx="159900" cy="213900"/>
          </a:xfrm>
          <a:prstGeom prst="rect">
            <a:avLst/>
          </a:prstGeom>
          <a:noFill/>
          <a:ln>
            <a:noFill/>
          </a:ln>
        </p:spPr>
        <p:txBody>
          <a:bodyPr anchorCtr="0" anchor="t" bIns="68500" lIns="136950" rIns="136950" wrap="square" tIns="68500">
            <a:noAutofit/>
          </a:bodyPr>
          <a:lstStyle/>
          <a:p>
            <a:pPr indent="-82550" lvl="0" marL="0" marR="0" rtl="0" algn="l">
              <a:lnSpc>
                <a:spcPct val="100000"/>
              </a:lnSpc>
              <a:spcBef>
                <a:spcPts val="0"/>
              </a:spcBef>
              <a:spcAft>
                <a:spcPts val="0"/>
              </a:spcAft>
              <a:buClr>
                <a:schemeClr val="dk1"/>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p>
        </p:txBody>
      </p:sp>
      <p:cxnSp>
        <p:nvCxnSpPr>
          <p:cNvPr id="31" name="Shape 31"/>
          <p:cNvCxnSpPr/>
          <p:nvPr/>
        </p:nvCxnSpPr>
        <p:spPr>
          <a:xfrm>
            <a:off x="320041" y="426721"/>
            <a:ext cx="5760600" cy="0"/>
          </a:xfrm>
          <a:prstGeom prst="straightConnector1">
            <a:avLst/>
          </a:prstGeom>
          <a:noFill/>
          <a:ln cap="flat" cmpd="sng" w="47625">
            <a:solidFill>
              <a:schemeClr val="dk1"/>
            </a:solidFill>
            <a:prstDash val="solid"/>
            <a:round/>
            <a:headEnd len="med" w="med" type="none"/>
            <a:tailEnd len="med" w="med" type="none"/>
          </a:ln>
        </p:spPr>
      </p:cxnSp>
      <p:sp>
        <p:nvSpPr>
          <p:cNvPr id="32" name="Shape 32"/>
          <p:cNvSpPr txBox="1"/>
          <p:nvPr>
            <p:ph type="title"/>
          </p:nvPr>
        </p:nvSpPr>
        <p:spPr>
          <a:xfrm>
            <a:off x="320041" y="554737"/>
            <a:ext cx="4960500" cy="639900"/>
          </a:xfrm>
          <a:prstGeom prst="rect">
            <a:avLst/>
          </a:prstGeom>
          <a:noFill/>
          <a:ln>
            <a:noFill/>
          </a:ln>
        </p:spPr>
        <p:txBody>
          <a:bodyPr anchorCtr="0" anchor="t" bIns="91425" lIns="91425" rIns="91425" wrap="square" tIns="91425"/>
          <a:lstStyle>
            <a:lvl1pPr indent="0" lvl="0" marL="0" marR="0" rtl="0" algn="l">
              <a:lnSpc>
                <a:spcPct val="80000"/>
              </a:lnSpc>
              <a:spcBef>
                <a:spcPts val="0"/>
              </a:spcBef>
              <a:spcAft>
                <a:spcPts val="0"/>
              </a:spcAft>
              <a:buClr>
                <a:schemeClr val="dk1"/>
              </a:buClr>
              <a:buSzPts val="1400"/>
              <a:buFont typeface="Arial"/>
              <a:buNone/>
              <a:defRPr b="1" i="0" sz="1400" u="none" cap="none" strike="noStrike">
                <a:solidFill>
                  <a:schemeClr val="dk1"/>
                </a:solidFill>
                <a:latin typeface="Arial"/>
                <a:ea typeface="Arial"/>
                <a:cs typeface="Arial"/>
                <a:sym typeface="Arial"/>
              </a:defRPr>
            </a:lvl1pPr>
            <a:lvl2pPr indent="0" lvl="1">
              <a:spcBef>
                <a:spcPts val="0"/>
              </a:spcBef>
              <a:buSzPts val="1400"/>
              <a:buFont typeface="Arial"/>
              <a:buNone/>
              <a:defRPr sz="1800"/>
            </a:lvl2pPr>
            <a:lvl3pPr indent="0" lvl="2">
              <a:spcBef>
                <a:spcPts val="0"/>
              </a:spcBef>
              <a:buSzPts val="1400"/>
              <a:buFont typeface="Arial"/>
              <a:buNone/>
              <a:defRPr sz="1800"/>
            </a:lvl3pPr>
            <a:lvl4pPr indent="0" lvl="3">
              <a:spcBef>
                <a:spcPts val="0"/>
              </a:spcBef>
              <a:buSzPts val="1400"/>
              <a:buFont typeface="Arial"/>
              <a:buNone/>
              <a:defRPr sz="1800"/>
            </a:lvl4pPr>
            <a:lvl5pPr indent="0" lvl="4">
              <a:spcBef>
                <a:spcPts val="0"/>
              </a:spcBef>
              <a:buSzPts val="1400"/>
              <a:buFont typeface="Arial"/>
              <a:buNone/>
              <a:defRPr sz="1800"/>
            </a:lvl5pPr>
            <a:lvl6pPr indent="0" lvl="5">
              <a:spcBef>
                <a:spcPts val="0"/>
              </a:spcBef>
              <a:buSzPts val="1400"/>
              <a:buFont typeface="Arial"/>
              <a:buNone/>
              <a:defRPr sz="1800"/>
            </a:lvl6pPr>
            <a:lvl7pPr indent="0" lvl="6">
              <a:spcBef>
                <a:spcPts val="0"/>
              </a:spcBef>
              <a:buSzPts val="1400"/>
              <a:buFont typeface="Arial"/>
              <a:buNone/>
              <a:defRPr sz="1800"/>
            </a:lvl7pPr>
            <a:lvl8pPr indent="0" lvl="7">
              <a:spcBef>
                <a:spcPts val="0"/>
              </a:spcBef>
              <a:buSzPts val="1400"/>
              <a:buFont typeface="Arial"/>
              <a:buNone/>
              <a:defRPr sz="1800"/>
            </a:lvl8pPr>
            <a:lvl9pPr indent="0" lvl="8">
              <a:spcBef>
                <a:spcPts val="0"/>
              </a:spcBef>
              <a:buSzPts val="1400"/>
              <a:buFont typeface="Arial"/>
              <a:buNone/>
              <a:defRPr sz="1800"/>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Two Column Content">
    <p:spTree>
      <p:nvGrpSpPr>
        <p:cNvPr id="33" name="Shape 33"/>
        <p:cNvGrpSpPr/>
        <p:nvPr/>
      </p:nvGrpSpPr>
      <p:grpSpPr>
        <a:xfrm>
          <a:off x="0" y="0"/>
          <a:ext cx="0" cy="0"/>
          <a:chOff x="0" y="0"/>
          <a:chExt cx="0" cy="0"/>
        </a:xfrm>
      </p:grpSpPr>
      <p:sp>
        <p:nvSpPr>
          <p:cNvPr id="34" name="Shape 34"/>
          <p:cNvSpPr txBox="1"/>
          <p:nvPr>
            <p:ph idx="1" type="body"/>
          </p:nvPr>
        </p:nvSpPr>
        <p:spPr>
          <a:xfrm>
            <a:off x="320041" y="1366101"/>
            <a:ext cx="2784300" cy="4392900"/>
          </a:xfrm>
          <a:prstGeom prst="rect">
            <a:avLst/>
          </a:prstGeom>
          <a:noFill/>
          <a:ln>
            <a:noFill/>
          </a:ln>
        </p:spPr>
        <p:txBody>
          <a:bodyPr anchorCtr="0" anchor="t" bIns="91425" lIns="91425" rIns="91425" wrap="square" tIns="91425"/>
          <a:lstStyle>
            <a:lvl1pPr indent="0" lvl="0" marL="0" marR="0" rtl="0" algn="l">
              <a:lnSpc>
                <a:spcPct val="100000"/>
              </a:lnSpc>
              <a:spcBef>
                <a:spcPts val="700"/>
              </a:spcBef>
              <a:spcAft>
                <a:spcPts val="0"/>
              </a:spcAft>
              <a:buClr>
                <a:schemeClr val="dk1"/>
              </a:buClr>
              <a:buSzPts val="1400"/>
              <a:buFont typeface="Arial"/>
              <a:buNone/>
              <a:defRPr b="1" i="0" sz="1100" u="none" cap="none" strike="noStrike">
                <a:solidFill>
                  <a:schemeClr val="dk1"/>
                </a:solidFill>
                <a:latin typeface="Arial"/>
                <a:ea typeface="Arial"/>
                <a:cs typeface="Arial"/>
                <a:sym typeface="Arial"/>
              </a:defRPr>
            </a:lvl1pPr>
            <a:lvl2pPr indent="0" lvl="1" marL="0" marR="0" rtl="0" algn="l">
              <a:lnSpc>
                <a:spcPct val="100000"/>
              </a:lnSpc>
              <a:spcBef>
                <a:spcPts val="700"/>
              </a:spcBef>
              <a:spcAft>
                <a:spcPts val="0"/>
              </a:spcAft>
              <a:buClr>
                <a:schemeClr val="dk1"/>
              </a:buClr>
              <a:buSzPts val="1400"/>
              <a:buFont typeface="Arial"/>
              <a:buNone/>
              <a:defRPr b="0" i="0" sz="1100" u="none" cap="none" strike="noStrike">
                <a:solidFill>
                  <a:schemeClr val="dk1"/>
                </a:solidFill>
                <a:latin typeface="Arial"/>
                <a:ea typeface="Arial"/>
                <a:cs typeface="Arial"/>
                <a:sym typeface="Arial"/>
              </a:defRPr>
            </a:lvl2pPr>
            <a:lvl3pPr indent="-6350" lvl="2" marL="139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3pPr>
            <a:lvl4pPr indent="-19050" lvl="3" marL="266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6350" lvl="4" marL="4064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35" name="Shape 35"/>
          <p:cNvSpPr txBox="1"/>
          <p:nvPr>
            <p:ph idx="10" type="dt"/>
          </p:nvPr>
        </p:nvSpPr>
        <p:spPr>
          <a:xfrm>
            <a:off x="5280671" y="5986911"/>
            <a:ext cx="640200" cy="2139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1pPr>
            <a:lvl2pPr indent="-12700" lvl="1" marL="3175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2pPr>
            <a:lvl3pPr indent="-12700" lvl="2" marL="6223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3pPr>
            <a:lvl4pPr indent="-12700" lvl="3" marL="9398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4pPr>
            <a:lvl5pPr indent="-12700" lvl="4" marL="12573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5pPr>
            <a:lvl6pPr indent="0" lvl="5" marL="15494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6pPr>
            <a:lvl7pPr indent="0" lvl="6" marL="18669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7pPr>
            <a:lvl8pPr indent="0" lvl="7" marL="21844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8pPr>
            <a:lvl9pPr indent="0" lvl="8" marL="25019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9pPr>
          </a:lstStyle>
          <a:p/>
        </p:txBody>
      </p:sp>
      <p:sp>
        <p:nvSpPr>
          <p:cNvPr id="36" name="Shape 36"/>
          <p:cNvSpPr txBox="1"/>
          <p:nvPr>
            <p:ph idx="12" type="sldNum"/>
          </p:nvPr>
        </p:nvSpPr>
        <p:spPr>
          <a:xfrm>
            <a:off x="5920753" y="5986911"/>
            <a:ext cx="159900" cy="213900"/>
          </a:xfrm>
          <a:prstGeom prst="rect">
            <a:avLst/>
          </a:prstGeom>
          <a:noFill/>
          <a:ln>
            <a:noFill/>
          </a:ln>
        </p:spPr>
        <p:txBody>
          <a:bodyPr anchorCtr="0" anchor="t" bIns="68500" lIns="136950" rIns="136950" wrap="square" tIns="68500">
            <a:noAutofit/>
          </a:bodyPr>
          <a:lstStyle/>
          <a:p>
            <a:pPr indent="-82550" lvl="0" marL="0" marR="0" rtl="0" algn="l">
              <a:lnSpc>
                <a:spcPct val="100000"/>
              </a:lnSpc>
              <a:spcBef>
                <a:spcPts val="0"/>
              </a:spcBef>
              <a:spcAft>
                <a:spcPts val="0"/>
              </a:spcAft>
              <a:buClr>
                <a:schemeClr val="dk1"/>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p>
        </p:txBody>
      </p:sp>
      <p:cxnSp>
        <p:nvCxnSpPr>
          <p:cNvPr id="37" name="Shape 37"/>
          <p:cNvCxnSpPr/>
          <p:nvPr/>
        </p:nvCxnSpPr>
        <p:spPr>
          <a:xfrm>
            <a:off x="320041" y="426721"/>
            <a:ext cx="5760600" cy="0"/>
          </a:xfrm>
          <a:prstGeom prst="straightConnector1">
            <a:avLst/>
          </a:prstGeom>
          <a:noFill/>
          <a:ln cap="flat" cmpd="sng" w="47625">
            <a:solidFill>
              <a:schemeClr val="dk1"/>
            </a:solidFill>
            <a:prstDash val="solid"/>
            <a:round/>
            <a:headEnd len="med" w="med" type="none"/>
            <a:tailEnd len="med" w="med" type="none"/>
          </a:ln>
        </p:spPr>
      </p:cxnSp>
      <p:sp>
        <p:nvSpPr>
          <p:cNvPr id="38" name="Shape 38"/>
          <p:cNvSpPr txBox="1"/>
          <p:nvPr>
            <p:ph idx="2" type="body"/>
          </p:nvPr>
        </p:nvSpPr>
        <p:spPr>
          <a:xfrm>
            <a:off x="3296419" y="1366101"/>
            <a:ext cx="2784300" cy="4392900"/>
          </a:xfrm>
          <a:prstGeom prst="rect">
            <a:avLst/>
          </a:prstGeom>
          <a:noFill/>
          <a:ln>
            <a:noFill/>
          </a:ln>
        </p:spPr>
        <p:txBody>
          <a:bodyPr anchorCtr="0" anchor="t" bIns="91425" lIns="91425" rIns="91425" wrap="square" tIns="91425"/>
          <a:lstStyle>
            <a:lvl1pPr indent="0" lvl="0" marL="0" marR="0" rtl="0" algn="l">
              <a:lnSpc>
                <a:spcPct val="100000"/>
              </a:lnSpc>
              <a:spcBef>
                <a:spcPts val="700"/>
              </a:spcBef>
              <a:spcAft>
                <a:spcPts val="0"/>
              </a:spcAft>
              <a:buClr>
                <a:schemeClr val="dk1"/>
              </a:buClr>
              <a:buSzPts val="1400"/>
              <a:buFont typeface="Arial"/>
              <a:buNone/>
              <a:defRPr b="1" i="0" sz="1100" u="none" cap="none" strike="noStrike">
                <a:solidFill>
                  <a:schemeClr val="dk1"/>
                </a:solidFill>
                <a:latin typeface="Arial"/>
                <a:ea typeface="Arial"/>
                <a:cs typeface="Arial"/>
                <a:sym typeface="Arial"/>
              </a:defRPr>
            </a:lvl1pPr>
            <a:lvl2pPr indent="0" lvl="1" marL="0" marR="0" rtl="0" algn="l">
              <a:lnSpc>
                <a:spcPct val="100000"/>
              </a:lnSpc>
              <a:spcBef>
                <a:spcPts val="700"/>
              </a:spcBef>
              <a:spcAft>
                <a:spcPts val="0"/>
              </a:spcAft>
              <a:buClr>
                <a:schemeClr val="dk1"/>
              </a:buClr>
              <a:buSzPts val="1400"/>
              <a:buFont typeface="Arial"/>
              <a:buNone/>
              <a:defRPr b="0" i="0" sz="1100" u="none" cap="none" strike="noStrike">
                <a:solidFill>
                  <a:schemeClr val="dk1"/>
                </a:solidFill>
                <a:latin typeface="Arial"/>
                <a:ea typeface="Arial"/>
                <a:cs typeface="Arial"/>
                <a:sym typeface="Arial"/>
              </a:defRPr>
            </a:lvl2pPr>
            <a:lvl3pPr indent="-6350" lvl="2" marL="139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3pPr>
            <a:lvl4pPr indent="-19050" lvl="3" marL="266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6350" lvl="4" marL="4064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
        <p:nvSpPr>
          <p:cNvPr id="39" name="Shape 39"/>
          <p:cNvSpPr txBox="1"/>
          <p:nvPr>
            <p:ph type="title"/>
          </p:nvPr>
        </p:nvSpPr>
        <p:spPr>
          <a:xfrm>
            <a:off x="320041" y="554737"/>
            <a:ext cx="4960500" cy="639900"/>
          </a:xfrm>
          <a:prstGeom prst="rect">
            <a:avLst/>
          </a:prstGeom>
          <a:noFill/>
          <a:ln>
            <a:noFill/>
          </a:ln>
        </p:spPr>
        <p:txBody>
          <a:bodyPr anchorCtr="0" anchor="t" bIns="91425" lIns="91425" rIns="91425" wrap="square" tIns="91425"/>
          <a:lstStyle>
            <a:lvl1pPr indent="0" lvl="0" marL="0" marR="0" rtl="0" algn="l">
              <a:lnSpc>
                <a:spcPct val="80000"/>
              </a:lnSpc>
              <a:spcBef>
                <a:spcPts val="0"/>
              </a:spcBef>
              <a:spcAft>
                <a:spcPts val="0"/>
              </a:spcAft>
              <a:buClr>
                <a:schemeClr val="dk1"/>
              </a:buClr>
              <a:buSzPts val="1400"/>
              <a:buFont typeface="Arial"/>
              <a:buNone/>
              <a:defRPr b="1" i="0" sz="1400" u="none" cap="none" strike="noStrike">
                <a:solidFill>
                  <a:schemeClr val="dk1"/>
                </a:solidFill>
                <a:latin typeface="Arial"/>
                <a:ea typeface="Arial"/>
                <a:cs typeface="Arial"/>
                <a:sym typeface="Arial"/>
              </a:defRPr>
            </a:lvl1pPr>
            <a:lvl2pPr indent="0" lvl="1">
              <a:spcBef>
                <a:spcPts val="0"/>
              </a:spcBef>
              <a:buSzPts val="1400"/>
              <a:buFont typeface="Arial"/>
              <a:buNone/>
              <a:defRPr sz="1800"/>
            </a:lvl2pPr>
            <a:lvl3pPr indent="0" lvl="2">
              <a:spcBef>
                <a:spcPts val="0"/>
              </a:spcBef>
              <a:buSzPts val="1400"/>
              <a:buFont typeface="Arial"/>
              <a:buNone/>
              <a:defRPr sz="1800"/>
            </a:lvl3pPr>
            <a:lvl4pPr indent="0" lvl="3">
              <a:spcBef>
                <a:spcPts val="0"/>
              </a:spcBef>
              <a:buSzPts val="1400"/>
              <a:buFont typeface="Arial"/>
              <a:buNone/>
              <a:defRPr sz="1800"/>
            </a:lvl4pPr>
            <a:lvl5pPr indent="0" lvl="4">
              <a:spcBef>
                <a:spcPts val="0"/>
              </a:spcBef>
              <a:buSzPts val="1400"/>
              <a:buFont typeface="Arial"/>
              <a:buNone/>
              <a:defRPr sz="1800"/>
            </a:lvl5pPr>
            <a:lvl6pPr indent="0" lvl="5">
              <a:spcBef>
                <a:spcPts val="0"/>
              </a:spcBef>
              <a:buSzPts val="1400"/>
              <a:buFont typeface="Arial"/>
              <a:buNone/>
              <a:defRPr sz="1800"/>
            </a:lvl6pPr>
            <a:lvl7pPr indent="0" lvl="6">
              <a:spcBef>
                <a:spcPts val="0"/>
              </a:spcBef>
              <a:buSzPts val="1400"/>
              <a:buFont typeface="Arial"/>
              <a:buNone/>
              <a:defRPr sz="1800"/>
            </a:lvl7pPr>
            <a:lvl8pPr indent="0" lvl="7">
              <a:spcBef>
                <a:spcPts val="0"/>
              </a:spcBef>
              <a:buSzPts val="1400"/>
              <a:buFont typeface="Arial"/>
              <a:buNone/>
              <a:defRPr sz="1800"/>
            </a:lvl8pPr>
            <a:lvl9pPr indent="0" lvl="8">
              <a:spcBef>
                <a:spcPts val="0"/>
              </a:spcBef>
              <a:buSzPts val="1400"/>
              <a:buFont typeface="Arial"/>
              <a:buNone/>
              <a:defRPr sz="18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name="Section Header">
    <p:bg>
      <p:bgPr>
        <a:solidFill>
          <a:schemeClr val="accent2"/>
        </a:solidFill>
      </p:bgPr>
    </p:bg>
    <p:spTree>
      <p:nvGrpSpPr>
        <p:cNvPr id="40" name="Shape 40"/>
        <p:cNvGrpSpPr/>
        <p:nvPr/>
      </p:nvGrpSpPr>
      <p:grpSpPr>
        <a:xfrm>
          <a:off x="0" y="0"/>
          <a:ext cx="0" cy="0"/>
          <a:chOff x="0" y="0"/>
          <a:chExt cx="0" cy="0"/>
        </a:xfrm>
      </p:grpSpPr>
      <p:sp>
        <p:nvSpPr>
          <p:cNvPr id="41" name="Shape 41"/>
          <p:cNvSpPr txBox="1"/>
          <p:nvPr>
            <p:ph type="title"/>
          </p:nvPr>
        </p:nvSpPr>
        <p:spPr>
          <a:xfrm>
            <a:off x="320041" y="554144"/>
            <a:ext cx="4960500" cy="1494000"/>
          </a:xfrm>
          <a:prstGeom prst="rect">
            <a:avLst/>
          </a:prstGeom>
          <a:noFill/>
          <a:ln>
            <a:noFill/>
          </a:ln>
        </p:spPr>
        <p:txBody>
          <a:bodyPr anchorCtr="0" anchor="t" bIns="91425" lIns="91425" rIns="91425" wrap="square" tIns="91425"/>
          <a:lstStyle>
            <a:lvl1pPr indent="0" lvl="0" marL="0" marR="0" rtl="0" algn="l">
              <a:lnSpc>
                <a:spcPct val="80000"/>
              </a:lnSpc>
              <a:spcBef>
                <a:spcPts val="0"/>
              </a:spcBef>
              <a:spcAft>
                <a:spcPts val="0"/>
              </a:spcAft>
              <a:buClr>
                <a:schemeClr val="lt1"/>
              </a:buClr>
              <a:buSzPts val="1400"/>
              <a:buFont typeface="Arial"/>
              <a:buNone/>
              <a:defRPr b="1" i="0" sz="2400" u="none" cap="none" strike="noStrike">
                <a:solidFill>
                  <a:schemeClr val="lt1"/>
                </a:solidFill>
                <a:latin typeface="Arial"/>
                <a:ea typeface="Arial"/>
                <a:cs typeface="Arial"/>
                <a:sym typeface="Arial"/>
              </a:defRPr>
            </a:lvl1pPr>
            <a:lvl2pPr indent="0" lvl="1">
              <a:spcBef>
                <a:spcPts val="0"/>
              </a:spcBef>
              <a:buSzPts val="1400"/>
              <a:buFont typeface="Arial"/>
              <a:buNone/>
              <a:defRPr sz="1800"/>
            </a:lvl2pPr>
            <a:lvl3pPr indent="0" lvl="2">
              <a:spcBef>
                <a:spcPts val="0"/>
              </a:spcBef>
              <a:buSzPts val="1400"/>
              <a:buFont typeface="Arial"/>
              <a:buNone/>
              <a:defRPr sz="1800"/>
            </a:lvl3pPr>
            <a:lvl4pPr indent="0" lvl="3">
              <a:spcBef>
                <a:spcPts val="0"/>
              </a:spcBef>
              <a:buSzPts val="1400"/>
              <a:buFont typeface="Arial"/>
              <a:buNone/>
              <a:defRPr sz="1800"/>
            </a:lvl4pPr>
            <a:lvl5pPr indent="0" lvl="4">
              <a:spcBef>
                <a:spcPts val="0"/>
              </a:spcBef>
              <a:buSzPts val="1400"/>
              <a:buFont typeface="Arial"/>
              <a:buNone/>
              <a:defRPr sz="1800"/>
            </a:lvl5pPr>
            <a:lvl6pPr indent="0" lvl="5">
              <a:spcBef>
                <a:spcPts val="0"/>
              </a:spcBef>
              <a:buSzPts val="1400"/>
              <a:buFont typeface="Arial"/>
              <a:buNone/>
              <a:defRPr sz="1800"/>
            </a:lvl6pPr>
            <a:lvl7pPr indent="0" lvl="6">
              <a:spcBef>
                <a:spcPts val="0"/>
              </a:spcBef>
              <a:buSzPts val="1400"/>
              <a:buFont typeface="Arial"/>
              <a:buNone/>
              <a:defRPr sz="1800"/>
            </a:lvl7pPr>
            <a:lvl8pPr indent="0" lvl="7">
              <a:spcBef>
                <a:spcPts val="0"/>
              </a:spcBef>
              <a:buSzPts val="1400"/>
              <a:buFont typeface="Arial"/>
              <a:buNone/>
              <a:defRPr sz="1800"/>
            </a:lvl8pPr>
            <a:lvl9pPr indent="0" lvl="8">
              <a:spcBef>
                <a:spcPts val="0"/>
              </a:spcBef>
              <a:buSzPts val="1400"/>
              <a:buFont typeface="Arial"/>
              <a:buNone/>
              <a:defRPr sz="1800"/>
            </a:lvl9pPr>
          </a:lstStyle>
          <a:p/>
        </p:txBody>
      </p:sp>
      <p:cxnSp>
        <p:nvCxnSpPr>
          <p:cNvPr id="42" name="Shape 42"/>
          <p:cNvCxnSpPr/>
          <p:nvPr/>
        </p:nvCxnSpPr>
        <p:spPr>
          <a:xfrm>
            <a:off x="320041" y="426721"/>
            <a:ext cx="5760600" cy="0"/>
          </a:xfrm>
          <a:prstGeom prst="straightConnector1">
            <a:avLst/>
          </a:prstGeom>
          <a:noFill/>
          <a:ln cap="flat" cmpd="sng" w="47625">
            <a:solidFill>
              <a:schemeClr val="lt1"/>
            </a:solidFill>
            <a:prstDash val="solid"/>
            <a:round/>
            <a:headEnd len="med" w="med" type="none"/>
            <a:tailEnd len="med" w="med" type="none"/>
          </a:ln>
        </p:spPr>
      </p:cxnSp>
      <p:sp>
        <p:nvSpPr>
          <p:cNvPr id="43" name="Shape 43"/>
          <p:cNvSpPr txBox="1"/>
          <p:nvPr>
            <p:ph idx="1" type="body"/>
          </p:nvPr>
        </p:nvSpPr>
        <p:spPr>
          <a:xfrm>
            <a:off x="320041" y="2133605"/>
            <a:ext cx="4960500" cy="3625800"/>
          </a:xfrm>
          <a:prstGeom prst="rect">
            <a:avLst/>
          </a:prstGeom>
          <a:noFill/>
          <a:ln>
            <a:noFill/>
          </a:ln>
        </p:spPr>
        <p:txBody>
          <a:bodyPr anchorCtr="0" anchor="t" bIns="91425" lIns="91425" rIns="91425" wrap="square" tIns="91425"/>
          <a:lstStyle>
            <a:lvl1pPr indent="0" lvl="0" marL="0" marR="0" rtl="0" algn="l">
              <a:lnSpc>
                <a:spcPct val="100000"/>
              </a:lnSpc>
              <a:spcBef>
                <a:spcPts val="700"/>
              </a:spcBef>
              <a:spcAft>
                <a:spcPts val="0"/>
              </a:spcAft>
              <a:buClr>
                <a:schemeClr val="lt1"/>
              </a:buClr>
              <a:buSzPts val="1400"/>
              <a:buFont typeface="Arial"/>
              <a:buNone/>
              <a:defRPr b="1" i="0" sz="1400" u="none" cap="none" strike="noStrike">
                <a:solidFill>
                  <a:schemeClr val="lt1"/>
                </a:solidFill>
                <a:latin typeface="Arial"/>
                <a:ea typeface="Arial"/>
                <a:cs typeface="Arial"/>
                <a:sym typeface="Arial"/>
              </a:defRPr>
            </a:lvl1pPr>
            <a:lvl2pPr indent="0" lvl="1" marL="0" marR="0" rtl="0" algn="l">
              <a:lnSpc>
                <a:spcPct val="100000"/>
              </a:lnSpc>
              <a:spcBef>
                <a:spcPts val="70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2pPr>
            <a:lvl3pPr indent="25400" lvl="2" marL="139700" marR="0" rtl="0" algn="l">
              <a:lnSpc>
                <a:spcPct val="100000"/>
              </a:lnSpc>
              <a:spcBef>
                <a:spcPts val="500"/>
              </a:spcBef>
              <a:spcAft>
                <a:spcPts val="0"/>
              </a:spcAft>
              <a:buClr>
                <a:schemeClr val="lt1"/>
              </a:buClr>
              <a:buSzPts val="1400"/>
              <a:buFont typeface="Arial"/>
              <a:buChar char="•"/>
              <a:defRPr b="0" i="0" sz="1400" u="none" cap="none" strike="noStrike">
                <a:solidFill>
                  <a:schemeClr val="lt1"/>
                </a:solidFill>
                <a:latin typeface="Arial"/>
                <a:ea typeface="Arial"/>
                <a:cs typeface="Arial"/>
                <a:sym typeface="Arial"/>
              </a:defRPr>
            </a:lvl3pPr>
            <a:lvl4pPr indent="50800" lvl="3" marL="266700" marR="0" rtl="0" algn="l">
              <a:lnSpc>
                <a:spcPct val="100000"/>
              </a:lnSpc>
              <a:spcBef>
                <a:spcPts val="500"/>
              </a:spcBef>
              <a:spcAft>
                <a:spcPts val="0"/>
              </a:spcAft>
              <a:buClr>
                <a:schemeClr val="lt1"/>
              </a:buClr>
              <a:buSzPts val="1400"/>
              <a:buFont typeface="Arial"/>
              <a:buChar char="–"/>
              <a:defRPr b="0" i="0" sz="1400" u="none" cap="none" strike="noStrike">
                <a:solidFill>
                  <a:schemeClr val="lt1"/>
                </a:solidFill>
                <a:latin typeface="Arial"/>
                <a:ea typeface="Arial"/>
                <a:cs typeface="Arial"/>
                <a:sym typeface="Arial"/>
              </a:defRPr>
            </a:lvl4pPr>
            <a:lvl5pPr indent="25400" lvl="4" marL="406400" marR="0" rtl="0" algn="l">
              <a:lnSpc>
                <a:spcPct val="100000"/>
              </a:lnSpc>
              <a:spcBef>
                <a:spcPts val="500"/>
              </a:spcBef>
              <a:spcAft>
                <a:spcPts val="0"/>
              </a:spcAft>
              <a:buClr>
                <a:schemeClr val="lt1"/>
              </a:buClr>
              <a:buSzPts val="1400"/>
              <a:buFont typeface="Arial"/>
              <a:buChar char="–"/>
              <a:defRPr b="0" i="0" sz="1400" u="none" cap="none" strike="noStrike">
                <a:solidFill>
                  <a:schemeClr val="lt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pic>
        <p:nvPicPr>
          <p:cNvPr id="44" name="Shape 44"/>
          <p:cNvPicPr preferRelativeResize="0"/>
          <p:nvPr/>
        </p:nvPicPr>
        <p:blipFill rotWithShape="1">
          <a:blip r:embed="rId2">
            <a:alphaModFix/>
          </a:blip>
          <a:srcRect b="0" l="0" r="0" t="0"/>
          <a:stretch/>
        </p:blipFill>
        <p:spPr>
          <a:xfrm>
            <a:off x="247678" y="5910441"/>
            <a:ext cx="749100" cy="371400"/>
          </a:xfrm>
          <a:prstGeom prst="rect">
            <a:avLst/>
          </a:prstGeom>
          <a:noFill/>
          <a:ln>
            <a:noFill/>
          </a:ln>
        </p:spPr>
      </p:pic>
      <p:sp>
        <p:nvSpPr>
          <p:cNvPr id="45" name="Shape 45"/>
          <p:cNvSpPr txBox="1"/>
          <p:nvPr/>
        </p:nvSpPr>
        <p:spPr>
          <a:xfrm>
            <a:off x="1968801" y="5986911"/>
            <a:ext cx="2816400" cy="213900"/>
          </a:xfrm>
          <a:prstGeom prst="rect">
            <a:avLst/>
          </a:prstGeom>
          <a:noFill/>
          <a:ln>
            <a:noFill/>
          </a:ln>
        </p:spPr>
        <p:txBody>
          <a:bodyPr anchorCtr="0" anchor="b" bIns="0" lIns="0" rIns="109525" wrap="square" tIns="0">
            <a:noAutofit/>
          </a:bodyPr>
          <a:lstStyle/>
          <a:p>
            <a:pPr indent="-31750" lvl="0" marL="0" marR="0" rtl="0" algn="l">
              <a:lnSpc>
                <a:spcPct val="100000"/>
              </a:lnSpc>
              <a:spcBef>
                <a:spcPts val="0"/>
              </a:spcBef>
              <a:spcAft>
                <a:spcPts val="0"/>
              </a:spcAft>
              <a:buClr>
                <a:schemeClr val="lt1"/>
              </a:buClr>
              <a:buSzPts val="500"/>
              <a:buFont typeface="Arial Narrow"/>
              <a:buNone/>
            </a:pPr>
            <a:r>
              <a:rPr b="0" i="0" lang="en-US" sz="500" u="none" cap="none" strike="noStrike">
                <a:solidFill>
                  <a:schemeClr val="lt1"/>
                </a:solidFill>
                <a:latin typeface="Arial Narrow"/>
                <a:ea typeface="Arial Narrow"/>
                <a:cs typeface="Arial Narrow"/>
                <a:sym typeface="Arial Narrow"/>
              </a:rPr>
              <a:t>Confidential and proprietary materials for authorized Verizon personnel and outside agencies only. Use, disclosure or distribution of this material is not permitted to any unauthorized persons or third parties except by written agreement.</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Alternate Section Header">
    <p:spTree>
      <p:nvGrpSpPr>
        <p:cNvPr id="46" name="Shape 46"/>
        <p:cNvGrpSpPr/>
        <p:nvPr/>
      </p:nvGrpSpPr>
      <p:grpSpPr>
        <a:xfrm>
          <a:off x="0" y="0"/>
          <a:ext cx="0" cy="0"/>
          <a:chOff x="0" y="0"/>
          <a:chExt cx="0" cy="0"/>
        </a:xfrm>
      </p:grpSpPr>
      <p:cxnSp>
        <p:nvCxnSpPr>
          <p:cNvPr id="47" name="Shape 47"/>
          <p:cNvCxnSpPr/>
          <p:nvPr/>
        </p:nvCxnSpPr>
        <p:spPr>
          <a:xfrm>
            <a:off x="320041" y="426721"/>
            <a:ext cx="5760600" cy="0"/>
          </a:xfrm>
          <a:prstGeom prst="straightConnector1">
            <a:avLst/>
          </a:prstGeom>
          <a:noFill/>
          <a:ln cap="flat" cmpd="sng" w="47625">
            <a:solidFill>
              <a:schemeClr val="dk1"/>
            </a:solidFill>
            <a:prstDash val="solid"/>
            <a:round/>
            <a:headEnd len="med" w="med" type="none"/>
            <a:tailEnd len="med" w="med" type="none"/>
          </a:ln>
        </p:spPr>
      </p:cxnSp>
      <p:sp>
        <p:nvSpPr>
          <p:cNvPr id="48" name="Shape 48"/>
          <p:cNvSpPr txBox="1"/>
          <p:nvPr>
            <p:ph type="title"/>
          </p:nvPr>
        </p:nvSpPr>
        <p:spPr>
          <a:xfrm>
            <a:off x="320041" y="554146"/>
            <a:ext cx="4960500" cy="1494000"/>
          </a:xfrm>
          <a:prstGeom prst="rect">
            <a:avLst/>
          </a:prstGeom>
          <a:noFill/>
          <a:ln>
            <a:noFill/>
          </a:ln>
        </p:spPr>
        <p:txBody>
          <a:bodyPr anchorCtr="0" anchor="t" bIns="91425" lIns="91425" rIns="91425" wrap="square" tIns="91425"/>
          <a:lstStyle>
            <a:lvl1pPr indent="0" lvl="0" marL="0" marR="0" rtl="0" algn="l">
              <a:lnSpc>
                <a:spcPct val="80000"/>
              </a:lnSpc>
              <a:spcBef>
                <a:spcPts val="0"/>
              </a:spcBef>
              <a:spcAft>
                <a:spcPts val="0"/>
              </a:spcAft>
              <a:buClr>
                <a:schemeClr val="dk1"/>
              </a:buClr>
              <a:buSzPts val="1400"/>
              <a:buFont typeface="Arial"/>
              <a:buNone/>
              <a:defRPr b="1" i="0" sz="2400" u="none" cap="none" strike="noStrike">
                <a:solidFill>
                  <a:schemeClr val="dk1"/>
                </a:solidFill>
                <a:latin typeface="Arial"/>
                <a:ea typeface="Arial"/>
                <a:cs typeface="Arial"/>
                <a:sym typeface="Arial"/>
              </a:defRPr>
            </a:lvl1pPr>
            <a:lvl2pPr indent="0" lvl="1">
              <a:spcBef>
                <a:spcPts val="0"/>
              </a:spcBef>
              <a:buSzPts val="1400"/>
              <a:buFont typeface="Arial"/>
              <a:buNone/>
              <a:defRPr sz="1800"/>
            </a:lvl2pPr>
            <a:lvl3pPr indent="0" lvl="2">
              <a:spcBef>
                <a:spcPts val="0"/>
              </a:spcBef>
              <a:buSzPts val="1400"/>
              <a:buFont typeface="Arial"/>
              <a:buNone/>
              <a:defRPr sz="1800"/>
            </a:lvl3pPr>
            <a:lvl4pPr indent="0" lvl="3">
              <a:spcBef>
                <a:spcPts val="0"/>
              </a:spcBef>
              <a:buSzPts val="1400"/>
              <a:buFont typeface="Arial"/>
              <a:buNone/>
              <a:defRPr sz="1800"/>
            </a:lvl4pPr>
            <a:lvl5pPr indent="0" lvl="4">
              <a:spcBef>
                <a:spcPts val="0"/>
              </a:spcBef>
              <a:buSzPts val="1400"/>
              <a:buFont typeface="Arial"/>
              <a:buNone/>
              <a:defRPr sz="1800"/>
            </a:lvl5pPr>
            <a:lvl6pPr indent="0" lvl="5">
              <a:spcBef>
                <a:spcPts val="0"/>
              </a:spcBef>
              <a:buSzPts val="1400"/>
              <a:buFont typeface="Arial"/>
              <a:buNone/>
              <a:defRPr sz="1800"/>
            </a:lvl6pPr>
            <a:lvl7pPr indent="0" lvl="6">
              <a:spcBef>
                <a:spcPts val="0"/>
              </a:spcBef>
              <a:buSzPts val="1400"/>
              <a:buFont typeface="Arial"/>
              <a:buNone/>
              <a:defRPr sz="1800"/>
            </a:lvl7pPr>
            <a:lvl8pPr indent="0" lvl="7">
              <a:spcBef>
                <a:spcPts val="0"/>
              </a:spcBef>
              <a:buSzPts val="1400"/>
              <a:buFont typeface="Arial"/>
              <a:buNone/>
              <a:defRPr sz="1800"/>
            </a:lvl8pPr>
            <a:lvl9pPr indent="0" lvl="8">
              <a:spcBef>
                <a:spcPts val="0"/>
              </a:spcBef>
              <a:buSzPts val="1400"/>
              <a:buFont typeface="Arial"/>
              <a:buNone/>
              <a:defRPr sz="1800"/>
            </a:lvl9pPr>
          </a:lstStyle>
          <a:p/>
        </p:txBody>
      </p:sp>
      <p:sp>
        <p:nvSpPr>
          <p:cNvPr id="49" name="Shape 49"/>
          <p:cNvSpPr txBox="1"/>
          <p:nvPr>
            <p:ph idx="1" type="body"/>
          </p:nvPr>
        </p:nvSpPr>
        <p:spPr>
          <a:xfrm>
            <a:off x="320041" y="2133605"/>
            <a:ext cx="4960500" cy="3625800"/>
          </a:xfrm>
          <a:prstGeom prst="rect">
            <a:avLst/>
          </a:prstGeom>
          <a:noFill/>
          <a:ln>
            <a:noFill/>
          </a:ln>
        </p:spPr>
        <p:txBody>
          <a:bodyPr anchorCtr="0" anchor="t" bIns="91425" lIns="91425" rIns="91425" wrap="square" tIns="91425"/>
          <a:lstStyle>
            <a:lvl1pPr indent="0" lvl="0" marL="0" marR="0" rtl="0" algn="l">
              <a:lnSpc>
                <a:spcPct val="100000"/>
              </a:lnSpc>
              <a:spcBef>
                <a:spcPts val="700"/>
              </a:spcBef>
              <a:spcAft>
                <a:spcPts val="0"/>
              </a:spcAft>
              <a:buClr>
                <a:schemeClr val="dk1"/>
              </a:buClr>
              <a:buSzPts val="1400"/>
              <a:buFont typeface="Arial"/>
              <a:buNone/>
              <a:defRPr b="1" i="0" sz="1400" u="none" cap="none" strike="noStrike">
                <a:solidFill>
                  <a:schemeClr val="dk1"/>
                </a:solidFill>
                <a:latin typeface="Arial"/>
                <a:ea typeface="Arial"/>
                <a:cs typeface="Arial"/>
                <a:sym typeface="Arial"/>
              </a:defRPr>
            </a:lvl1pPr>
            <a:lvl2pPr indent="0" lvl="1" marL="0" marR="0" rtl="0" algn="l">
              <a:lnSpc>
                <a:spcPct val="100000"/>
              </a:lnSpc>
              <a:spcBef>
                <a:spcPts val="70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25400" lvl="2" marL="139700" marR="0" rtl="0" algn="l">
              <a:lnSpc>
                <a:spcPct val="100000"/>
              </a:lnSpc>
              <a:spcBef>
                <a:spcPts val="5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3pPr>
            <a:lvl4pPr indent="50800" lvl="3" marL="266700" marR="0" rtl="0" algn="l">
              <a:lnSpc>
                <a:spcPct val="100000"/>
              </a:lnSpc>
              <a:spcBef>
                <a:spcPts val="5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4pPr>
            <a:lvl5pPr indent="25400" lvl="4" marL="406400" marR="0" rtl="0" algn="l">
              <a:lnSpc>
                <a:spcPct val="100000"/>
              </a:lnSpc>
              <a:spcBef>
                <a:spcPts val="5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Sp="0">
  <p:cSld name="Statement">
    <p:bg>
      <p:bgPr>
        <a:solidFill>
          <a:schemeClr val="dk2"/>
        </a:solidFill>
      </p:bgPr>
    </p:bg>
    <p:spTree>
      <p:nvGrpSpPr>
        <p:cNvPr id="50" name="Shape 50"/>
        <p:cNvGrpSpPr/>
        <p:nvPr/>
      </p:nvGrpSpPr>
      <p:grpSpPr>
        <a:xfrm>
          <a:off x="0" y="0"/>
          <a:ext cx="0" cy="0"/>
          <a:chOff x="0" y="0"/>
          <a:chExt cx="0" cy="0"/>
        </a:xfrm>
      </p:grpSpPr>
      <p:sp>
        <p:nvSpPr>
          <p:cNvPr id="51" name="Shape 51"/>
          <p:cNvSpPr txBox="1"/>
          <p:nvPr>
            <p:ph type="title"/>
          </p:nvPr>
        </p:nvSpPr>
        <p:spPr>
          <a:xfrm>
            <a:off x="320039" y="1368746"/>
            <a:ext cx="4160400" cy="1920300"/>
          </a:xfrm>
          <a:prstGeom prst="rect">
            <a:avLst/>
          </a:prstGeom>
          <a:noFill/>
          <a:ln>
            <a:noFill/>
          </a:ln>
        </p:spPr>
        <p:txBody>
          <a:bodyPr anchorCtr="0" anchor="t" bIns="91425" lIns="91425" rIns="91425" wrap="square" tIns="91425"/>
          <a:lstStyle>
            <a:lvl1pPr indent="0" lvl="0" marL="0" marR="0" rtl="0" algn="l">
              <a:lnSpc>
                <a:spcPct val="80000"/>
              </a:lnSpc>
              <a:spcBef>
                <a:spcPts val="0"/>
              </a:spcBef>
              <a:spcAft>
                <a:spcPts val="0"/>
              </a:spcAft>
              <a:buClr>
                <a:schemeClr val="accent2"/>
              </a:buClr>
              <a:buSzPts val="1400"/>
              <a:buFont typeface="Arial"/>
              <a:buNone/>
              <a:defRPr b="1" i="0" sz="2400" u="none" cap="none" strike="noStrike">
                <a:solidFill>
                  <a:schemeClr val="accent2"/>
                </a:solidFill>
                <a:latin typeface="Arial"/>
                <a:ea typeface="Arial"/>
                <a:cs typeface="Arial"/>
                <a:sym typeface="Arial"/>
              </a:defRPr>
            </a:lvl1pPr>
            <a:lvl2pPr indent="0" lvl="1">
              <a:spcBef>
                <a:spcPts val="0"/>
              </a:spcBef>
              <a:buSzPts val="1400"/>
              <a:buFont typeface="Arial"/>
              <a:buNone/>
              <a:defRPr sz="1800"/>
            </a:lvl2pPr>
            <a:lvl3pPr indent="0" lvl="2">
              <a:spcBef>
                <a:spcPts val="0"/>
              </a:spcBef>
              <a:buSzPts val="1400"/>
              <a:buFont typeface="Arial"/>
              <a:buNone/>
              <a:defRPr sz="1800"/>
            </a:lvl3pPr>
            <a:lvl4pPr indent="0" lvl="3">
              <a:spcBef>
                <a:spcPts val="0"/>
              </a:spcBef>
              <a:buSzPts val="1400"/>
              <a:buFont typeface="Arial"/>
              <a:buNone/>
              <a:defRPr sz="1800"/>
            </a:lvl4pPr>
            <a:lvl5pPr indent="0" lvl="4">
              <a:spcBef>
                <a:spcPts val="0"/>
              </a:spcBef>
              <a:buSzPts val="1400"/>
              <a:buFont typeface="Arial"/>
              <a:buNone/>
              <a:defRPr sz="1800"/>
            </a:lvl5pPr>
            <a:lvl6pPr indent="0" lvl="5">
              <a:spcBef>
                <a:spcPts val="0"/>
              </a:spcBef>
              <a:buSzPts val="1400"/>
              <a:buFont typeface="Arial"/>
              <a:buNone/>
              <a:defRPr sz="1800"/>
            </a:lvl6pPr>
            <a:lvl7pPr indent="0" lvl="6">
              <a:spcBef>
                <a:spcPts val="0"/>
              </a:spcBef>
              <a:buSzPts val="1400"/>
              <a:buFont typeface="Arial"/>
              <a:buNone/>
              <a:defRPr sz="1800"/>
            </a:lvl7pPr>
            <a:lvl8pPr indent="0" lvl="7">
              <a:spcBef>
                <a:spcPts val="0"/>
              </a:spcBef>
              <a:buSzPts val="1400"/>
              <a:buFont typeface="Arial"/>
              <a:buNone/>
              <a:defRPr sz="1800"/>
            </a:lvl8pPr>
            <a:lvl9pPr indent="0" lvl="8">
              <a:spcBef>
                <a:spcPts val="0"/>
              </a:spcBef>
              <a:buSzPts val="1400"/>
              <a:buFont typeface="Arial"/>
              <a:buNone/>
              <a:defRPr sz="1800"/>
            </a:lvl9pPr>
          </a:lstStyle>
          <a:p/>
        </p:txBody>
      </p:sp>
      <p:sp>
        <p:nvSpPr>
          <p:cNvPr id="52" name="Shape 52"/>
          <p:cNvSpPr txBox="1"/>
          <p:nvPr>
            <p:ph idx="10" type="dt"/>
          </p:nvPr>
        </p:nvSpPr>
        <p:spPr>
          <a:xfrm>
            <a:off x="5280671" y="5986911"/>
            <a:ext cx="640200" cy="2139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lt1"/>
              </a:buClr>
              <a:buSzPts val="1400"/>
              <a:buFont typeface="Arial"/>
              <a:buNone/>
              <a:defRPr b="0" i="0" sz="1300" u="none" cap="none" strike="noStrike">
                <a:solidFill>
                  <a:schemeClr val="lt1"/>
                </a:solidFill>
                <a:latin typeface="Arial"/>
                <a:ea typeface="Arial"/>
                <a:cs typeface="Arial"/>
                <a:sym typeface="Arial"/>
              </a:defRPr>
            </a:lvl1pPr>
            <a:lvl2pPr indent="-12700" lvl="1" marL="317500" marR="0" rtl="0" algn="l">
              <a:lnSpc>
                <a:spcPct val="100000"/>
              </a:lnSpc>
              <a:spcBef>
                <a:spcPts val="0"/>
              </a:spcBef>
              <a:spcAft>
                <a:spcPts val="0"/>
              </a:spcAft>
              <a:buClr>
                <a:schemeClr val="lt1"/>
              </a:buClr>
              <a:buSzPts val="1400"/>
              <a:buFont typeface="Arial"/>
              <a:buNone/>
              <a:defRPr b="0" i="0" sz="1300" u="none" cap="none" strike="noStrike">
                <a:solidFill>
                  <a:schemeClr val="lt1"/>
                </a:solidFill>
                <a:latin typeface="Arial"/>
                <a:ea typeface="Arial"/>
                <a:cs typeface="Arial"/>
                <a:sym typeface="Arial"/>
              </a:defRPr>
            </a:lvl2pPr>
            <a:lvl3pPr indent="-12700" lvl="2" marL="622300" marR="0" rtl="0" algn="l">
              <a:lnSpc>
                <a:spcPct val="100000"/>
              </a:lnSpc>
              <a:spcBef>
                <a:spcPts val="0"/>
              </a:spcBef>
              <a:spcAft>
                <a:spcPts val="0"/>
              </a:spcAft>
              <a:buClr>
                <a:schemeClr val="lt1"/>
              </a:buClr>
              <a:buSzPts val="1400"/>
              <a:buFont typeface="Arial"/>
              <a:buNone/>
              <a:defRPr b="0" i="0" sz="1300" u="none" cap="none" strike="noStrike">
                <a:solidFill>
                  <a:schemeClr val="lt1"/>
                </a:solidFill>
                <a:latin typeface="Arial"/>
                <a:ea typeface="Arial"/>
                <a:cs typeface="Arial"/>
                <a:sym typeface="Arial"/>
              </a:defRPr>
            </a:lvl3pPr>
            <a:lvl4pPr indent="-12700" lvl="3" marL="939800" marR="0" rtl="0" algn="l">
              <a:lnSpc>
                <a:spcPct val="100000"/>
              </a:lnSpc>
              <a:spcBef>
                <a:spcPts val="0"/>
              </a:spcBef>
              <a:spcAft>
                <a:spcPts val="0"/>
              </a:spcAft>
              <a:buClr>
                <a:schemeClr val="lt1"/>
              </a:buClr>
              <a:buSzPts val="1400"/>
              <a:buFont typeface="Arial"/>
              <a:buNone/>
              <a:defRPr b="0" i="0" sz="1300" u="none" cap="none" strike="noStrike">
                <a:solidFill>
                  <a:schemeClr val="lt1"/>
                </a:solidFill>
                <a:latin typeface="Arial"/>
                <a:ea typeface="Arial"/>
                <a:cs typeface="Arial"/>
                <a:sym typeface="Arial"/>
              </a:defRPr>
            </a:lvl4pPr>
            <a:lvl5pPr indent="-12700" lvl="4" marL="1257300" marR="0" rtl="0" algn="l">
              <a:lnSpc>
                <a:spcPct val="100000"/>
              </a:lnSpc>
              <a:spcBef>
                <a:spcPts val="0"/>
              </a:spcBef>
              <a:spcAft>
                <a:spcPts val="0"/>
              </a:spcAft>
              <a:buClr>
                <a:schemeClr val="lt1"/>
              </a:buClr>
              <a:buSzPts val="1400"/>
              <a:buFont typeface="Arial"/>
              <a:buNone/>
              <a:defRPr b="0" i="0" sz="1300" u="none" cap="none" strike="noStrike">
                <a:solidFill>
                  <a:schemeClr val="lt1"/>
                </a:solidFill>
                <a:latin typeface="Arial"/>
                <a:ea typeface="Arial"/>
                <a:cs typeface="Arial"/>
                <a:sym typeface="Arial"/>
              </a:defRPr>
            </a:lvl5pPr>
            <a:lvl6pPr indent="0" lvl="5" marL="1549400" marR="0" rtl="0" algn="l">
              <a:lnSpc>
                <a:spcPct val="100000"/>
              </a:lnSpc>
              <a:spcBef>
                <a:spcPts val="0"/>
              </a:spcBef>
              <a:spcAft>
                <a:spcPts val="0"/>
              </a:spcAft>
              <a:buClr>
                <a:schemeClr val="lt1"/>
              </a:buClr>
              <a:buSzPts val="1400"/>
              <a:buFont typeface="Arial"/>
              <a:buNone/>
              <a:defRPr b="0" i="0" sz="1300" u="none" cap="none" strike="noStrike">
                <a:solidFill>
                  <a:schemeClr val="lt1"/>
                </a:solidFill>
                <a:latin typeface="Arial"/>
                <a:ea typeface="Arial"/>
                <a:cs typeface="Arial"/>
                <a:sym typeface="Arial"/>
              </a:defRPr>
            </a:lvl6pPr>
            <a:lvl7pPr indent="0" lvl="6" marL="1866900" marR="0" rtl="0" algn="l">
              <a:lnSpc>
                <a:spcPct val="100000"/>
              </a:lnSpc>
              <a:spcBef>
                <a:spcPts val="0"/>
              </a:spcBef>
              <a:spcAft>
                <a:spcPts val="0"/>
              </a:spcAft>
              <a:buClr>
                <a:schemeClr val="lt1"/>
              </a:buClr>
              <a:buSzPts val="1400"/>
              <a:buFont typeface="Arial"/>
              <a:buNone/>
              <a:defRPr b="0" i="0" sz="1300" u="none" cap="none" strike="noStrike">
                <a:solidFill>
                  <a:schemeClr val="lt1"/>
                </a:solidFill>
                <a:latin typeface="Arial"/>
                <a:ea typeface="Arial"/>
                <a:cs typeface="Arial"/>
                <a:sym typeface="Arial"/>
              </a:defRPr>
            </a:lvl7pPr>
            <a:lvl8pPr indent="0" lvl="7" marL="2184400" marR="0" rtl="0" algn="l">
              <a:lnSpc>
                <a:spcPct val="100000"/>
              </a:lnSpc>
              <a:spcBef>
                <a:spcPts val="0"/>
              </a:spcBef>
              <a:spcAft>
                <a:spcPts val="0"/>
              </a:spcAft>
              <a:buClr>
                <a:schemeClr val="lt1"/>
              </a:buClr>
              <a:buSzPts val="1400"/>
              <a:buFont typeface="Arial"/>
              <a:buNone/>
              <a:defRPr b="0" i="0" sz="1300" u="none" cap="none" strike="noStrike">
                <a:solidFill>
                  <a:schemeClr val="lt1"/>
                </a:solidFill>
                <a:latin typeface="Arial"/>
                <a:ea typeface="Arial"/>
                <a:cs typeface="Arial"/>
                <a:sym typeface="Arial"/>
              </a:defRPr>
            </a:lvl8pPr>
            <a:lvl9pPr indent="0" lvl="8" marL="2501900" marR="0" rtl="0" algn="l">
              <a:lnSpc>
                <a:spcPct val="100000"/>
              </a:lnSpc>
              <a:spcBef>
                <a:spcPts val="0"/>
              </a:spcBef>
              <a:spcAft>
                <a:spcPts val="0"/>
              </a:spcAft>
              <a:buClr>
                <a:schemeClr val="lt1"/>
              </a:buClr>
              <a:buSzPts val="1400"/>
              <a:buFont typeface="Arial"/>
              <a:buNone/>
              <a:defRPr b="0" i="0" sz="1300" u="none" cap="none" strike="noStrike">
                <a:solidFill>
                  <a:schemeClr val="lt1"/>
                </a:solidFill>
                <a:latin typeface="Arial"/>
                <a:ea typeface="Arial"/>
                <a:cs typeface="Arial"/>
                <a:sym typeface="Arial"/>
              </a:defRPr>
            </a:lvl9pPr>
          </a:lstStyle>
          <a:p/>
        </p:txBody>
      </p:sp>
      <p:sp>
        <p:nvSpPr>
          <p:cNvPr id="53" name="Shape 53"/>
          <p:cNvSpPr txBox="1"/>
          <p:nvPr>
            <p:ph idx="12" type="sldNum"/>
          </p:nvPr>
        </p:nvSpPr>
        <p:spPr>
          <a:xfrm>
            <a:off x="5920753" y="5986911"/>
            <a:ext cx="159900" cy="213900"/>
          </a:xfrm>
          <a:prstGeom prst="rect">
            <a:avLst/>
          </a:prstGeom>
          <a:noFill/>
          <a:ln>
            <a:noFill/>
          </a:ln>
        </p:spPr>
        <p:txBody>
          <a:bodyPr anchorCtr="0" anchor="t" bIns="68500" lIns="136950" rIns="136950" wrap="square" tIns="68500">
            <a:noAutofit/>
          </a:bodyPr>
          <a:lstStyle/>
          <a:p>
            <a:pPr indent="-82550" lvl="0" marL="0" marR="0" rtl="0" algn="l">
              <a:lnSpc>
                <a:spcPct val="100000"/>
              </a:lnSpc>
              <a:spcBef>
                <a:spcPts val="0"/>
              </a:spcBef>
              <a:spcAft>
                <a:spcPts val="0"/>
              </a:spcAft>
              <a:buClr>
                <a:schemeClr val="lt1"/>
              </a:buClr>
              <a:buSzPts val="1300"/>
              <a:buFont typeface="Arial"/>
              <a:buNone/>
            </a:pPr>
            <a:fld id="{00000000-1234-1234-1234-123412341234}" type="slidenum">
              <a:rPr b="0" i="0" lang="en-US" sz="1300" u="none" cap="none" strike="noStrike">
                <a:solidFill>
                  <a:schemeClr val="lt1"/>
                </a:solidFill>
                <a:latin typeface="Arial"/>
                <a:ea typeface="Arial"/>
                <a:cs typeface="Arial"/>
                <a:sym typeface="Arial"/>
              </a:rPr>
              <a:t>‹#›</a:t>
            </a:fld>
          </a:p>
        </p:txBody>
      </p:sp>
      <p:pic>
        <p:nvPicPr>
          <p:cNvPr id="54" name="Shape 54"/>
          <p:cNvPicPr preferRelativeResize="0"/>
          <p:nvPr/>
        </p:nvPicPr>
        <p:blipFill rotWithShape="1">
          <a:blip r:embed="rId2">
            <a:alphaModFix/>
          </a:blip>
          <a:srcRect b="0" l="0" r="0" t="0"/>
          <a:stretch/>
        </p:blipFill>
        <p:spPr>
          <a:xfrm>
            <a:off x="247678" y="5910441"/>
            <a:ext cx="749100" cy="371400"/>
          </a:xfrm>
          <a:prstGeom prst="rect">
            <a:avLst/>
          </a:prstGeom>
          <a:noFill/>
          <a:ln>
            <a:noFill/>
          </a:ln>
        </p:spPr>
      </p:pic>
      <p:sp>
        <p:nvSpPr>
          <p:cNvPr id="55" name="Shape 55"/>
          <p:cNvSpPr txBox="1"/>
          <p:nvPr/>
        </p:nvSpPr>
        <p:spPr>
          <a:xfrm>
            <a:off x="1968801" y="5986911"/>
            <a:ext cx="2816400" cy="213900"/>
          </a:xfrm>
          <a:prstGeom prst="rect">
            <a:avLst/>
          </a:prstGeom>
          <a:noFill/>
          <a:ln>
            <a:noFill/>
          </a:ln>
        </p:spPr>
        <p:txBody>
          <a:bodyPr anchorCtr="0" anchor="b" bIns="0" lIns="0" rIns="109525" wrap="square" tIns="0">
            <a:noAutofit/>
          </a:bodyPr>
          <a:lstStyle/>
          <a:p>
            <a:pPr indent="-31750" lvl="0" marL="0" marR="0" rtl="0" algn="l">
              <a:lnSpc>
                <a:spcPct val="100000"/>
              </a:lnSpc>
              <a:spcBef>
                <a:spcPts val="0"/>
              </a:spcBef>
              <a:spcAft>
                <a:spcPts val="0"/>
              </a:spcAft>
              <a:buClr>
                <a:schemeClr val="lt1"/>
              </a:buClr>
              <a:buSzPts val="500"/>
              <a:buFont typeface="Arial Narrow"/>
              <a:buNone/>
            </a:pPr>
            <a:r>
              <a:rPr b="0" i="0" lang="en-US" sz="500" u="none" cap="none" strike="noStrike">
                <a:solidFill>
                  <a:schemeClr val="lt1"/>
                </a:solidFill>
                <a:latin typeface="Arial Narrow"/>
                <a:ea typeface="Arial Narrow"/>
                <a:cs typeface="Arial Narrow"/>
                <a:sym typeface="Arial Narrow"/>
              </a:rPr>
              <a:t>Confidential and proprietary materials for authorized Verizon personnel and outside agencies only. Use, disclosure or distribution of this material is not permitted to any unauthorized persons or third parties except by written agreement.</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Alternate Statement">
    <p:spTree>
      <p:nvGrpSpPr>
        <p:cNvPr id="56" name="Shape 56"/>
        <p:cNvGrpSpPr/>
        <p:nvPr/>
      </p:nvGrpSpPr>
      <p:grpSpPr>
        <a:xfrm>
          <a:off x="0" y="0"/>
          <a:ext cx="0" cy="0"/>
          <a:chOff x="0" y="0"/>
          <a:chExt cx="0" cy="0"/>
        </a:xfrm>
      </p:grpSpPr>
      <p:sp>
        <p:nvSpPr>
          <p:cNvPr id="57" name="Shape 57"/>
          <p:cNvSpPr txBox="1"/>
          <p:nvPr>
            <p:ph type="title"/>
          </p:nvPr>
        </p:nvSpPr>
        <p:spPr>
          <a:xfrm>
            <a:off x="320041" y="1366100"/>
            <a:ext cx="4160400" cy="1920300"/>
          </a:xfrm>
          <a:prstGeom prst="rect">
            <a:avLst/>
          </a:prstGeom>
          <a:noFill/>
          <a:ln>
            <a:noFill/>
          </a:ln>
        </p:spPr>
        <p:txBody>
          <a:bodyPr anchorCtr="0" anchor="t" bIns="91425" lIns="91425" rIns="91425" wrap="square" tIns="91425"/>
          <a:lstStyle>
            <a:lvl1pPr indent="0" lvl="0" marL="0" marR="0" rtl="0" algn="l">
              <a:lnSpc>
                <a:spcPct val="80000"/>
              </a:lnSpc>
              <a:spcBef>
                <a:spcPts val="0"/>
              </a:spcBef>
              <a:spcAft>
                <a:spcPts val="0"/>
              </a:spcAft>
              <a:buClr>
                <a:schemeClr val="dk1"/>
              </a:buClr>
              <a:buSzPts val="1400"/>
              <a:buFont typeface="Arial"/>
              <a:buNone/>
              <a:defRPr b="1" i="0" sz="2400" u="none" cap="none" strike="noStrike">
                <a:solidFill>
                  <a:schemeClr val="dk1"/>
                </a:solidFill>
                <a:latin typeface="Arial"/>
                <a:ea typeface="Arial"/>
                <a:cs typeface="Arial"/>
                <a:sym typeface="Arial"/>
              </a:defRPr>
            </a:lvl1pPr>
            <a:lvl2pPr indent="0" lvl="1">
              <a:spcBef>
                <a:spcPts val="0"/>
              </a:spcBef>
              <a:buSzPts val="1400"/>
              <a:buFont typeface="Arial"/>
              <a:buNone/>
              <a:defRPr sz="1800"/>
            </a:lvl2pPr>
            <a:lvl3pPr indent="0" lvl="2">
              <a:spcBef>
                <a:spcPts val="0"/>
              </a:spcBef>
              <a:buSzPts val="1400"/>
              <a:buFont typeface="Arial"/>
              <a:buNone/>
              <a:defRPr sz="1800"/>
            </a:lvl3pPr>
            <a:lvl4pPr indent="0" lvl="3">
              <a:spcBef>
                <a:spcPts val="0"/>
              </a:spcBef>
              <a:buSzPts val="1400"/>
              <a:buFont typeface="Arial"/>
              <a:buNone/>
              <a:defRPr sz="1800"/>
            </a:lvl4pPr>
            <a:lvl5pPr indent="0" lvl="4">
              <a:spcBef>
                <a:spcPts val="0"/>
              </a:spcBef>
              <a:buSzPts val="1400"/>
              <a:buFont typeface="Arial"/>
              <a:buNone/>
              <a:defRPr sz="1800"/>
            </a:lvl5pPr>
            <a:lvl6pPr indent="0" lvl="5">
              <a:spcBef>
                <a:spcPts val="0"/>
              </a:spcBef>
              <a:buSzPts val="1400"/>
              <a:buFont typeface="Arial"/>
              <a:buNone/>
              <a:defRPr sz="1800"/>
            </a:lvl6pPr>
            <a:lvl7pPr indent="0" lvl="6">
              <a:spcBef>
                <a:spcPts val="0"/>
              </a:spcBef>
              <a:buSzPts val="1400"/>
              <a:buFont typeface="Arial"/>
              <a:buNone/>
              <a:defRPr sz="1800"/>
            </a:lvl7pPr>
            <a:lvl8pPr indent="0" lvl="7">
              <a:spcBef>
                <a:spcPts val="0"/>
              </a:spcBef>
              <a:buSzPts val="1400"/>
              <a:buFont typeface="Arial"/>
              <a:buNone/>
              <a:defRPr sz="1800"/>
            </a:lvl8pPr>
            <a:lvl9pPr indent="0" lvl="8">
              <a:spcBef>
                <a:spcPts val="0"/>
              </a:spcBef>
              <a:buSzPts val="1400"/>
              <a:buFont typeface="Arial"/>
              <a:buNone/>
              <a:defRPr sz="1800"/>
            </a:lvl9pPr>
          </a:lstStyle>
          <a:p/>
        </p:txBody>
      </p:sp>
      <p:sp>
        <p:nvSpPr>
          <p:cNvPr id="58" name="Shape 58"/>
          <p:cNvSpPr txBox="1"/>
          <p:nvPr>
            <p:ph idx="10" type="dt"/>
          </p:nvPr>
        </p:nvSpPr>
        <p:spPr>
          <a:xfrm>
            <a:off x="5280671" y="5986911"/>
            <a:ext cx="640200" cy="213900"/>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1pPr>
            <a:lvl2pPr indent="-12700" lvl="1" marL="3175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2pPr>
            <a:lvl3pPr indent="-12700" lvl="2" marL="6223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3pPr>
            <a:lvl4pPr indent="-12700" lvl="3" marL="9398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4pPr>
            <a:lvl5pPr indent="-12700" lvl="4" marL="12573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5pPr>
            <a:lvl6pPr indent="0" lvl="5" marL="15494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6pPr>
            <a:lvl7pPr indent="0" lvl="6" marL="18669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7pPr>
            <a:lvl8pPr indent="0" lvl="7" marL="21844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8pPr>
            <a:lvl9pPr indent="0" lvl="8" marL="2501900" marR="0" rtl="0" algn="l">
              <a:lnSpc>
                <a:spcPct val="100000"/>
              </a:lnSpc>
              <a:spcBef>
                <a:spcPts val="0"/>
              </a:spcBef>
              <a:spcAft>
                <a:spcPts val="0"/>
              </a:spcAft>
              <a:buClr>
                <a:schemeClr val="dk1"/>
              </a:buClr>
              <a:buSzPts val="1400"/>
              <a:buFont typeface="Arial"/>
              <a:buNone/>
              <a:defRPr b="0" i="0" sz="1300" u="none" cap="none" strike="noStrike">
                <a:solidFill>
                  <a:schemeClr val="dk1"/>
                </a:solidFill>
                <a:latin typeface="Arial"/>
                <a:ea typeface="Arial"/>
                <a:cs typeface="Arial"/>
                <a:sym typeface="Arial"/>
              </a:defRPr>
            </a:lvl9pPr>
          </a:lstStyle>
          <a:p/>
        </p:txBody>
      </p:sp>
      <p:sp>
        <p:nvSpPr>
          <p:cNvPr id="59" name="Shape 59"/>
          <p:cNvSpPr txBox="1"/>
          <p:nvPr>
            <p:ph idx="12" type="sldNum"/>
          </p:nvPr>
        </p:nvSpPr>
        <p:spPr>
          <a:xfrm>
            <a:off x="5920753" y="5986911"/>
            <a:ext cx="159900" cy="213900"/>
          </a:xfrm>
          <a:prstGeom prst="rect">
            <a:avLst/>
          </a:prstGeom>
          <a:noFill/>
          <a:ln>
            <a:noFill/>
          </a:ln>
        </p:spPr>
        <p:txBody>
          <a:bodyPr anchorCtr="0" anchor="t" bIns="68500" lIns="136950" rIns="136950" wrap="square" tIns="68500">
            <a:noAutofit/>
          </a:bodyPr>
          <a:lstStyle/>
          <a:p>
            <a:pPr indent="-82550" lvl="0" marL="0" marR="0" rtl="0" algn="l">
              <a:lnSpc>
                <a:spcPct val="100000"/>
              </a:lnSpc>
              <a:spcBef>
                <a:spcPts val="0"/>
              </a:spcBef>
              <a:spcAft>
                <a:spcPts val="0"/>
              </a:spcAft>
              <a:buClr>
                <a:schemeClr val="dk1"/>
              </a:buClr>
              <a:buSzPts val="1300"/>
              <a:buFont typeface="Arial"/>
              <a:buNone/>
            </a:pPr>
            <a:fld id="{00000000-1234-1234-1234-123412341234}" type="slidenum">
              <a:rPr b="0" i="0" lang="en-US" sz="1300" u="none" cap="none" strike="noStrike">
                <a:solidFill>
                  <a:schemeClr val="dk1"/>
                </a:solidFill>
                <a:latin typeface="Arial"/>
                <a:ea typeface="Arial"/>
                <a:cs typeface="Arial"/>
                <a:sym typeface="Arial"/>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2.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320041" y="554737"/>
            <a:ext cx="4960500" cy="639900"/>
          </a:xfrm>
          <a:prstGeom prst="rect">
            <a:avLst/>
          </a:prstGeom>
          <a:noFill/>
          <a:ln>
            <a:noFill/>
          </a:ln>
        </p:spPr>
        <p:txBody>
          <a:bodyPr anchorCtr="0" anchor="t" bIns="91425" lIns="91425" rIns="91425" wrap="square" tIns="91425"/>
          <a:lstStyle>
            <a:lvl1pPr indent="0" lvl="0" marL="0" marR="0" rtl="0" algn="l">
              <a:lnSpc>
                <a:spcPct val="80000"/>
              </a:lnSpc>
              <a:spcBef>
                <a:spcPts val="0"/>
              </a:spcBef>
              <a:spcAft>
                <a:spcPts val="0"/>
              </a:spcAft>
              <a:buClr>
                <a:schemeClr val="dk1"/>
              </a:buClr>
              <a:buSzPts val="1400"/>
              <a:buFont typeface="Arial"/>
              <a:buNone/>
              <a:defRPr b="1" i="0" sz="1400" u="none" cap="none" strike="noStrike">
                <a:solidFill>
                  <a:schemeClr val="dk1"/>
                </a:solidFill>
                <a:latin typeface="Arial"/>
                <a:ea typeface="Arial"/>
                <a:cs typeface="Arial"/>
                <a:sym typeface="Arial"/>
              </a:defRPr>
            </a:lvl1pPr>
            <a:lvl2pPr indent="0" lvl="1">
              <a:spcBef>
                <a:spcPts val="0"/>
              </a:spcBef>
              <a:buSzPts val="1400"/>
              <a:buFont typeface="Arial"/>
              <a:buNone/>
              <a:defRPr sz="1800"/>
            </a:lvl2pPr>
            <a:lvl3pPr indent="0" lvl="2">
              <a:spcBef>
                <a:spcPts val="0"/>
              </a:spcBef>
              <a:buSzPts val="1400"/>
              <a:buFont typeface="Arial"/>
              <a:buNone/>
              <a:defRPr sz="1800"/>
            </a:lvl3pPr>
            <a:lvl4pPr indent="0" lvl="3">
              <a:spcBef>
                <a:spcPts val="0"/>
              </a:spcBef>
              <a:buSzPts val="1400"/>
              <a:buFont typeface="Arial"/>
              <a:buNone/>
              <a:defRPr sz="1800"/>
            </a:lvl4pPr>
            <a:lvl5pPr indent="0" lvl="4">
              <a:spcBef>
                <a:spcPts val="0"/>
              </a:spcBef>
              <a:buSzPts val="1400"/>
              <a:buFont typeface="Arial"/>
              <a:buNone/>
              <a:defRPr sz="1800"/>
            </a:lvl5pPr>
            <a:lvl6pPr indent="0" lvl="5">
              <a:spcBef>
                <a:spcPts val="0"/>
              </a:spcBef>
              <a:buSzPts val="1400"/>
              <a:buFont typeface="Arial"/>
              <a:buNone/>
              <a:defRPr sz="1800"/>
            </a:lvl6pPr>
            <a:lvl7pPr indent="0" lvl="6">
              <a:spcBef>
                <a:spcPts val="0"/>
              </a:spcBef>
              <a:buSzPts val="1400"/>
              <a:buFont typeface="Arial"/>
              <a:buNone/>
              <a:defRPr sz="1800"/>
            </a:lvl7pPr>
            <a:lvl8pPr indent="0" lvl="7">
              <a:spcBef>
                <a:spcPts val="0"/>
              </a:spcBef>
              <a:buSzPts val="1400"/>
              <a:buFont typeface="Arial"/>
              <a:buNone/>
              <a:defRPr sz="1800"/>
            </a:lvl8pPr>
            <a:lvl9pPr indent="0" lvl="8">
              <a:spcBef>
                <a:spcPts val="0"/>
              </a:spcBef>
              <a:buSzPts val="1400"/>
              <a:buFont typeface="Arial"/>
              <a:buNone/>
              <a:defRPr sz="1800"/>
            </a:lvl9pPr>
          </a:lstStyle>
          <a:p/>
        </p:txBody>
      </p:sp>
      <p:sp>
        <p:nvSpPr>
          <p:cNvPr id="11" name="Shape 11"/>
          <p:cNvSpPr txBox="1"/>
          <p:nvPr>
            <p:ph idx="1" type="body"/>
          </p:nvPr>
        </p:nvSpPr>
        <p:spPr>
          <a:xfrm>
            <a:off x="320041" y="1365507"/>
            <a:ext cx="4960500" cy="4395300"/>
          </a:xfrm>
          <a:prstGeom prst="rect">
            <a:avLst/>
          </a:prstGeom>
          <a:noFill/>
          <a:ln>
            <a:noFill/>
          </a:ln>
        </p:spPr>
        <p:txBody>
          <a:bodyPr anchorCtr="0" anchor="t" bIns="91425" lIns="91425" rIns="91425" wrap="square" tIns="91425"/>
          <a:lstStyle>
            <a:lvl1pPr indent="0" lvl="0" marL="0" marR="0" rtl="0" algn="l">
              <a:lnSpc>
                <a:spcPct val="100000"/>
              </a:lnSpc>
              <a:spcBef>
                <a:spcPts val="700"/>
              </a:spcBef>
              <a:spcAft>
                <a:spcPts val="0"/>
              </a:spcAft>
              <a:buClr>
                <a:schemeClr val="dk1"/>
              </a:buClr>
              <a:buSzPts val="1400"/>
              <a:buFont typeface="Arial"/>
              <a:buNone/>
              <a:defRPr b="1" i="0" sz="1100" u="none" cap="none" strike="noStrike">
                <a:solidFill>
                  <a:schemeClr val="dk1"/>
                </a:solidFill>
                <a:latin typeface="Arial"/>
                <a:ea typeface="Arial"/>
                <a:cs typeface="Arial"/>
                <a:sym typeface="Arial"/>
              </a:defRPr>
            </a:lvl1pPr>
            <a:lvl2pPr indent="0" lvl="1" marL="0" marR="0" rtl="0" algn="l">
              <a:lnSpc>
                <a:spcPct val="100000"/>
              </a:lnSpc>
              <a:spcBef>
                <a:spcPts val="700"/>
              </a:spcBef>
              <a:spcAft>
                <a:spcPts val="0"/>
              </a:spcAft>
              <a:buClr>
                <a:schemeClr val="dk1"/>
              </a:buClr>
              <a:buSzPts val="1400"/>
              <a:buFont typeface="Arial"/>
              <a:buNone/>
              <a:defRPr b="0" i="0" sz="1100" u="none" cap="none" strike="noStrike">
                <a:solidFill>
                  <a:schemeClr val="dk1"/>
                </a:solidFill>
                <a:latin typeface="Arial"/>
                <a:ea typeface="Arial"/>
                <a:cs typeface="Arial"/>
                <a:sym typeface="Arial"/>
              </a:defRPr>
            </a:lvl2pPr>
            <a:lvl3pPr indent="-6350" lvl="2" marL="139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3pPr>
            <a:lvl4pPr indent="-19050" lvl="3" marL="2667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4pPr>
            <a:lvl5pPr indent="-6350" lvl="4" marL="406400" marR="0" rtl="0" algn="l">
              <a:lnSpc>
                <a:spcPct val="100000"/>
              </a:lnSpc>
              <a:spcBef>
                <a:spcPts val="500"/>
              </a:spcBef>
              <a:spcAft>
                <a:spcPts val="0"/>
              </a:spcAft>
              <a:buClr>
                <a:schemeClr val="dk1"/>
              </a:buClr>
              <a:buSzPts val="1100"/>
              <a:buFont typeface="Arial"/>
              <a:buChar char="–"/>
              <a:defRPr b="0" i="0" sz="1100" u="none" cap="none" strike="noStrike">
                <a:solidFill>
                  <a:schemeClr val="dk1"/>
                </a:solidFill>
                <a:latin typeface="Arial"/>
                <a:ea typeface="Arial"/>
                <a:cs typeface="Arial"/>
                <a:sym typeface="Arial"/>
              </a:defRPr>
            </a:lvl5pPr>
            <a:lvl6pPr indent="19050" lvl="5" marL="15113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6pPr>
            <a:lvl7pPr indent="6350" lvl="6" marL="17780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7pPr>
            <a:lvl8pPr indent="6350" lvl="7" marL="20701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8pPr>
            <a:lvl9pPr indent="6350" lvl="8" marL="2336800" marR="0" rtl="0" algn="l">
              <a:lnSpc>
                <a:spcPct val="100000"/>
              </a:lnSpc>
              <a:spcBef>
                <a:spcPts val="200"/>
              </a:spcBef>
              <a:spcAft>
                <a:spcPts val="0"/>
              </a:spcAft>
              <a:buClr>
                <a:schemeClr val="dk1"/>
              </a:buClr>
              <a:buSzPts val="1300"/>
              <a:buFont typeface="Arial"/>
              <a:buChar char="•"/>
              <a:defRPr b="0" i="0" sz="13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13.png"/><Relationship Id="rId10" Type="http://schemas.openxmlformats.org/officeDocument/2006/relationships/image" Target="../media/image10.png"/><Relationship Id="rId13" Type="http://schemas.openxmlformats.org/officeDocument/2006/relationships/image" Target="../media/image16.png"/><Relationship Id="rId12" Type="http://schemas.openxmlformats.org/officeDocument/2006/relationships/image" Target="../media/image11.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9.png"/><Relationship Id="rId4" Type="http://schemas.openxmlformats.org/officeDocument/2006/relationships/image" Target="../media/image5.png"/><Relationship Id="rId9" Type="http://schemas.openxmlformats.org/officeDocument/2006/relationships/image" Target="../media/image12.png"/><Relationship Id="rId15" Type="http://schemas.openxmlformats.org/officeDocument/2006/relationships/image" Target="../media/image15.jpg"/><Relationship Id="rId14" Type="http://schemas.openxmlformats.org/officeDocument/2006/relationships/image" Target="../media/image14.png"/><Relationship Id="rId5" Type="http://schemas.openxmlformats.org/officeDocument/2006/relationships/image" Target="../media/image6.png"/><Relationship Id="rId6" Type="http://schemas.openxmlformats.org/officeDocument/2006/relationships/image" Target="../media/image4.png"/><Relationship Id="rId7" Type="http://schemas.openxmlformats.org/officeDocument/2006/relationships/image" Target="../media/image8.png"/><Relationship Id="rId8"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0" name="Shape 110"/>
        <p:cNvGrpSpPr/>
        <p:nvPr/>
      </p:nvGrpSpPr>
      <p:grpSpPr>
        <a:xfrm>
          <a:off x="0" y="0"/>
          <a:ext cx="0" cy="0"/>
          <a:chOff x="0" y="0"/>
          <a:chExt cx="0" cy="0"/>
        </a:xfrm>
      </p:grpSpPr>
      <p:pic>
        <p:nvPicPr>
          <p:cNvPr id="111" name="Shape 111"/>
          <p:cNvPicPr preferRelativeResize="0"/>
          <p:nvPr/>
        </p:nvPicPr>
        <p:blipFill rotWithShape="1">
          <a:blip r:embed="rId3">
            <a:alphaModFix/>
          </a:blip>
          <a:srcRect b="0" l="0" r="0" t="0"/>
          <a:stretch/>
        </p:blipFill>
        <p:spPr>
          <a:xfrm>
            <a:off x="499982" y="1481496"/>
            <a:ext cx="2215226" cy="2521176"/>
          </a:xfrm>
          <a:prstGeom prst="rect">
            <a:avLst/>
          </a:prstGeom>
          <a:noFill/>
          <a:ln>
            <a:noFill/>
          </a:ln>
        </p:spPr>
      </p:pic>
      <p:sp>
        <p:nvSpPr>
          <p:cNvPr id="112" name="Shape 112"/>
          <p:cNvSpPr txBox="1"/>
          <p:nvPr>
            <p:ph idx="1" type="subTitle"/>
          </p:nvPr>
        </p:nvSpPr>
        <p:spPr>
          <a:xfrm>
            <a:off x="495052" y="4292979"/>
            <a:ext cx="5396100" cy="275400"/>
          </a:xfrm>
          <a:prstGeom prst="rect">
            <a:avLst/>
          </a:prstGeom>
          <a:noFill/>
          <a:ln>
            <a:noFill/>
          </a:ln>
        </p:spPr>
        <p:txBody>
          <a:bodyPr anchorCtr="0" anchor="b" bIns="0" lIns="0" rIns="0" wrap="square" tIns="0">
            <a:noAutofit/>
          </a:bodyPr>
          <a:lstStyle/>
          <a:p>
            <a:pPr indent="-88900" lvl="0" marL="0" marR="0" rtl="0" algn="ctr">
              <a:lnSpc>
                <a:spcPct val="161538"/>
              </a:lnSpc>
              <a:spcBef>
                <a:spcPts val="0"/>
              </a:spcBef>
              <a:spcAft>
                <a:spcPts val="0"/>
              </a:spcAft>
              <a:buClr>
                <a:schemeClr val="dk1"/>
              </a:buClr>
              <a:buSzPts val="1400"/>
              <a:buFont typeface="Arial"/>
              <a:buNone/>
            </a:pPr>
            <a:r>
              <a:rPr b="1" i="0" lang="en-US" sz="1300" u="none" cap="none" strike="noStrike">
                <a:solidFill>
                  <a:srgbClr val="2B6E9F"/>
                </a:solidFill>
                <a:highlight>
                  <a:srgbClr val="FFFFFF"/>
                </a:highlight>
                <a:latin typeface="Arial"/>
                <a:ea typeface="Arial"/>
                <a:cs typeface="Arial"/>
                <a:sym typeface="Arial"/>
              </a:rPr>
              <a:t>Presentations ∙ Ignite Talks ∙ Community ∙ Open Spaces</a:t>
            </a:r>
          </a:p>
        </p:txBody>
      </p:sp>
      <p:sp>
        <p:nvSpPr>
          <p:cNvPr id="113" name="Shape 113"/>
          <p:cNvSpPr txBox="1"/>
          <p:nvPr>
            <p:ph idx="1" type="subTitle"/>
          </p:nvPr>
        </p:nvSpPr>
        <p:spPr>
          <a:xfrm>
            <a:off x="3213495" y="1474697"/>
            <a:ext cx="2692617" cy="2517635"/>
          </a:xfrm>
          <a:prstGeom prst="rect">
            <a:avLst/>
          </a:prstGeom>
          <a:noFill/>
          <a:ln>
            <a:noFill/>
          </a:ln>
        </p:spPr>
        <p:txBody>
          <a:bodyPr anchorCtr="0" anchor="t" bIns="0" lIns="0" rIns="0" wrap="square" tIns="0">
            <a:noAutofit/>
          </a:bodyPr>
          <a:lstStyle/>
          <a:p>
            <a:pPr indent="-88900" lvl="0" marL="0" marR="0" rtl="0" algn="l">
              <a:lnSpc>
                <a:spcPct val="150000"/>
              </a:lnSpc>
              <a:spcBef>
                <a:spcPts val="0"/>
              </a:spcBef>
              <a:spcAft>
                <a:spcPts val="0"/>
              </a:spcAft>
              <a:buClr>
                <a:schemeClr val="dk1"/>
              </a:buClr>
              <a:buSzPts val="1400"/>
              <a:buFont typeface="Arial"/>
              <a:buNone/>
            </a:pPr>
            <a:r>
              <a:rPr b="0" i="0" lang="en-US" sz="1300" u="none" cap="none" strike="noStrike">
                <a:solidFill>
                  <a:schemeClr val="dk1"/>
                </a:solidFill>
                <a:latin typeface="Arial"/>
                <a:ea typeface="Arial"/>
                <a:cs typeface="Arial"/>
                <a:sym typeface="Arial"/>
              </a:rPr>
              <a:t>The event will bring together 300 development, infrastructure, operations, information security, management &amp; leadership professionals together to discuss DevOps tools &amp; culture for making better organizations &amp; innovative products.</a:t>
            </a:r>
          </a:p>
        </p:txBody>
      </p:sp>
      <p:sp>
        <p:nvSpPr>
          <p:cNvPr id="114" name="Shape 114"/>
          <p:cNvSpPr txBox="1"/>
          <p:nvPr/>
        </p:nvSpPr>
        <p:spPr>
          <a:xfrm>
            <a:off x="495052" y="876131"/>
            <a:ext cx="5374262" cy="497026"/>
          </a:xfrm>
          <a:prstGeom prst="rect">
            <a:avLst/>
          </a:prstGeom>
          <a:noFill/>
          <a:ln>
            <a:noFill/>
          </a:ln>
        </p:spPr>
        <p:txBody>
          <a:bodyPr anchorCtr="0" anchor="t" bIns="0" lIns="0" rIns="0" wrap="square" tIns="0">
            <a:noAutofit/>
          </a:bodyPr>
          <a:lstStyle/>
          <a:p>
            <a:pPr indent="-152400" lvl="0" marL="0" marR="0" rtl="0" algn="l">
              <a:lnSpc>
                <a:spcPct val="96454"/>
              </a:lnSpc>
              <a:spcBef>
                <a:spcPts val="0"/>
              </a:spcBef>
              <a:spcAft>
                <a:spcPts val="0"/>
              </a:spcAft>
              <a:buClr>
                <a:srgbClr val="000000"/>
              </a:buClr>
              <a:buSzPts val="2400"/>
              <a:buFont typeface="Arial"/>
              <a:buNone/>
            </a:pPr>
            <a:r>
              <a:rPr b="1" i="0" lang="en-US" sz="2400" u="none" cap="none" strike="noStrike">
                <a:solidFill>
                  <a:srgbClr val="000000"/>
                </a:solidFill>
                <a:latin typeface="Arial"/>
                <a:ea typeface="Arial"/>
                <a:cs typeface="Arial"/>
                <a:sym typeface="Arial"/>
              </a:rPr>
              <a:t>January 18-19, 2018</a:t>
            </a:r>
            <a:r>
              <a:rPr b="1" i="0" lang="en-US" sz="400" u="none" cap="none" strike="noStrike">
                <a:solidFill>
                  <a:srgbClr val="000000"/>
                </a:solidFill>
                <a:latin typeface="Arial"/>
                <a:ea typeface="Arial"/>
                <a:cs typeface="Arial"/>
                <a:sym typeface="Arial"/>
              </a:rPr>
              <a:t>                                 </a:t>
            </a:r>
            <a:r>
              <a:rPr b="1" i="0" lang="en-US" sz="2400" u="none" cap="none" strike="noStrike">
                <a:solidFill>
                  <a:srgbClr val="0088CE"/>
                </a:solidFill>
                <a:highlight>
                  <a:srgbClr val="FFFFFF"/>
                </a:highlight>
                <a:latin typeface="Arial"/>
                <a:ea typeface="Arial"/>
                <a:cs typeface="Arial"/>
                <a:sym typeface="Arial"/>
              </a:rPr>
              <a:t>http://dod.nyc</a:t>
            </a:r>
          </a:p>
        </p:txBody>
      </p:sp>
      <p:sp>
        <p:nvSpPr>
          <p:cNvPr id="115" name="Shape 115"/>
          <p:cNvSpPr txBox="1"/>
          <p:nvPr/>
        </p:nvSpPr>
        <p:spPr>
          <a:xfrm>
            <a:off x="493427" y="122515"/>
            <a:ext cx="5637318" cy="734854"/>
          </a:xfrm>
          <a:prstGeom prst="rect">
            <a:avLst/>
          </a:prstGeom>
          <a:noFill/>
          <a:ln>
            <a:noFill/>
          </a:ln>
        </p:spPr>
        <p:txBody>
          <a:bodyPr anchorCtr="0" anchor="t" bIns="0" lIns="0" rIns="0" wrap="square" tIns="0">
            <a:noAutofit/>
          </a:bodyPr>
          <a:lstStyle/>
          <a:p>
            <a:pPr indent="-311150" lvl="0" marL="0" marR="0" rtl="0" algn="l">
              <a:lnSpc>
                <a:spcPct val="96454"/>
              </a:lnSpc>
              <a:spcBef>
                <a:spcPts val="0"/>
              </a:spcBef>
              <a:spcAft>
                <a:spcPts val="0"/>
              </a:spcAft>
              <a:buClr>
                <a:srgbClr val="2B6E9F"/>
              </a:buClr>
              <a:buSzPts val="4900"/>
              <a:buFont typeface="Arial"/>
              <a:buNone/>
            </a:pPr>
            <a:r>
              <a:rPr b="1" i="0" lang="en-US" sz="4900" u="none" cap="none" strike="noStrike">
                <a:solidFill>
                  <a:srgbClr val="2B6E9F"/>
                </a:solidFill>
                <a:latin typeface="Arial"/>
                <a:ea typeface="Arial"/>
                <a:cs typeface="Arial"/>
                <a:sym typeface="Arial"/>
              </a:rPr>
              <a:t>DevOpsDays</a:t>
            </a:r>
            <a:r>
              <a:rPr b="1" i="0" lang="en-US" sz="500" u="none" cap="none" strike="noStrike">
                <a:solidFill>
                  <a:srgbClr val="2B6E9F"/>
                </a:solidFill>
                <a:latin typeface="Arial"/>
                <a:ea typeface="Arial"/>
                <a:cs typeface="Arial"/>
                <a:sym typeface="Arial"/>
              </a:rPr>
              <a:t>              </a:t>
            </a:r>
            <a:r>
              <a:rPr b="1" i="0" lang="en-US" sz="4900" u="none" cap="none" strike="noStrike">
                <a:solidFill>
                  <a:srgbClr val="000000"/>
                </a:solidFill>
                <a:latin typeface="Arial"/>
                <a:ea typeface="Arial"/>
                <a:cs typeface="Arial"/>
                <a:sym typeface="Arial"/>
              </a:rPr>
              <a:t>NYC</a:t>
            </a:r>
          </a:p>
        </p:txBody>
      </p:sp>
      <p:sp>
        <p:nvSpPr>
          <p:cNvPr id="116" name="Shape 116"/>
          <p:cNvSpPr txBox="1"/>
          <p:nvPr/>
        </p:nvSpPr>
        <p:spPr>
          <a:xfrm>
            <a:off x="780270" y="6033993"/>
            <a:ext cx="2989200" cy="275400"/>
          </a:xfrm>
          <a:prstGeom prst="rect">
            <a:avLst/>
          </a:prstGeom>
          <a:noFill/>
          <a:ln>
            <a:noFill/>
          </a:ln>
        </p:spPr>
        <p:txBody>
          <a:bodyPr anchorCtr="0" anchor="b" bIns="0" lIns="0" rIns="0" wrap="square" tIns="0">
            <a:noAutofit/>
          </a:bodyPr>
          <a:lstStyle/>
          <a:p>
            <a:pPr indent="-88900" lvl="0" marL="0" marR="0" rtl="0" algn="l">
              <a:lnSpc>
                <a:spcPct val="161538"/>
              </a:lnSpc>
              <a:spcBef>
                <a:spcPts val="0"/>
              </a:spcBef>
              <a:spcAft>
                <a:spcPts val="0"/>
              </a:spcAft>
              <a:buClr>
                <a:schemeClr val="dk1"/>
              </a:buClr>
              <a:buSzPts val="1400"/>
              <a:buFont typeface="Arial"/>
              <a:buNone/>
            </a:pPr>
            <a:r>
              <a:rPr b="1" i="0" lang="en-US" sz="1300" u="none" cap="none" strike="noStrike">
                <a:solidFill>
                  <a:srgbClr val="2B6E9F"/>
                </a:solidFill>
                <a:highlight>
                  <a:srgbClr val="FFFFFF"/>
                </a:highlight>
                <a:latin typeface="Arial"/>
                <a:ea typeface="Arial"/>
                <a:cs typeface="Arial"/>
                <a:sym typeface="Arial"/>
              </a:rPr>
              <a:t>Microsoft Technology Center, NYC</a:t>
            </a:r>
          </a:p>
        </p:txBody>
      </p:sp>
      <p:pic>
        <p:nvPicPr>
          <p:cNvPr id="117" name="Shape 117"/>
          <p:cNvPicPr preferRelativeResize="0"/>
          <p:nvPr/>
        </p:nvPicPr>
        <p:blipFill rotWithShape="1">
          <a:blip r:embed="rId4">
            <a:alphaModFix/>
          </a:blip>
          <a:srcRect b="0" l="0" r="0" t="0"/>
          <a:stretch/>
        </p:blipFill>
        <p:spPr>
          <a:xfrm>
            <a:off x="541218" y="5941923"/>
            <a:ext cx="228600" cy="247650"/>
          </a:xfrm>
          <a:prstGeom prst="rect">
            <a:avLst/>
          </a:prstGeom>
          <a:noFill/>
          <a:ln>
            <a:noFill/>
          </a:ln>
        </p:spPr>
      </p:pic>
      <p:sp>
        <p:nvSpPr>
          <p:cNvPr id="118" name="Shape 118"/>
          <p:cNvSpPr txBox="1"/>
          <p:nvPr/>
        </p:nvSpPr>
        <p:spPr>
          <a:xfrm>
            <a:off x="4286220" y="6031298"/>
            <a:ext cx="1591200" cy="275400"/>
          </a:xfrm>
          <a:prstGeom prst="rect">
            <a:avLst/>
          </a:prstGeom>
          <a:noFill/>
          <a:ln>
            <a:noFill/>
          </a:ln>
        </p:spPr>
        <p:txBody>
          <a:bodyPr anchorCtr="0" anchor="b" bIns="0" lIns="0" rIns="0" wrap="square" tIns="0">
            <a:noAutofit/>
          </a:bodyPr>
          <a:lstStyle/>
          <a:p>
            <a:pPr indent="-88900" lvl="0" marL="0" marR="0" rtl="0" algn="r">
              <a:lnSpc>
                <a:spcPct val="161538"/>
              </a:lnSpc>
              <a:spcBef>
                <a:spcPts val="0"/>
              </a:spcBef>
              <a:spcAft>
                <a:spcPts val="0"/>
              </a:spcAft>
              <a:buClr>
                <a:schemeClr val="dk1"/>
              </a:buClr>
              <a:buSzPts val="1400"/>
              <a:buFont typeface="Arial"/>
              <a:buNone/>
            </a:pPr>
            <a:r>
              <a:rPr b="1" i="0" lang="en-US" sz="1300" u="none" cap="none" strike="noStrike">
                <a:solidFill>
                  <a:srgbClr val="2B6E9F"/>
                </a:solidFill>
                <a:highlight>
                  <a:srgbClr val="FFFFFF"/>
                </a:highlight>
                <a:latin typeface="Arial"/>
                <a:ea typeface="Arial"/>
                <a:cs typeface="Arial"/>
                <a:sym typeface="Arial"/>
              </a:rPr>
              <a:t>@DevOpsDaysNYC</a:t>
            </a:r>
          </a:p>
        </p:txBody>
      </p:sp>
      <p:cxnSp>
        <p:nvCxnSpPr>
          <p:cNvPr id="119" name="Shape 119"/>
          <p:cNvCxnSpPr/>
          <p:nvPr/>
        </p:nvCxnSpPr>
        <p:spPr>
          <a:xfrm>
            <a:off x="495052" y="4180584"/>
            <a:ext cx="5374262" cy="0"/>
          </a:xfrm>
          <a:prstGeom prst="straightConnector1">
            <a:avLst/>
          </a:prstGeom>
          <a:noFill/>
          <a:ln cap="flat" cmpd="sng" w="9525">
            <a:solidFill>
              <a:srgbClr val="A8AAAA"/>
            </a:solidFill>
            <a:prstDash val="solid"/>
            <a:round/>
            <a:headEnd len="med" w="med" type="none"/>
            <a:tailEnd len="med" w="med" type="none"/>
          </a:ln>
        </p:spPr>
      </p:cxnSp>
      <p:cxnSp>
        <p:nvCxnSpPr>
          <p:cNvPr id="120" name="Shape 120"/>
          <p:cNvCxnSpPr/>
          <p:nvPr/>
        </p:nvCxnSpPr>
        <p:spPr>
          <a:xfrm>
            <a:off x="495051" y="4529926"/>
            <a:ext cx="5374262" cy="0"/>
          </a:xfrm>
          <a:prstGeom prst="straightConnector1">
            <a:avLst/>
          </a:prstGeom>
          <a:noFill/>
          <a:ln cap="flat" cmpd="sng" w="9525">
            <a:solidFill>
              <a:srgbClr val="A8AAAA"/>
            </a:solidFill>
            <a:prstDash val="solid"/>
            <a:round/>
            <a:headEnd len="med" w="med" type="none"/>
            <a:tailEnd len="med" w="med" type="none"/>
          </a:ln>
        </p:spPr>
      </p:cxnSp>
      <p:cxnSp>
        <p:nvCxnSpPr>
          <p:cNvPr id="121" name="Shape 121"/>
          <p:cNvCxnSpPr/>
          <p:nvPr/>
        </p:nvCxnSpPr>
        <p:spPr>
          <a:xfrm>
            <a:off x="516822" y="5941917"/>
            <a:ext cx="5374200" cy="0"/>
          </a:xfrm>
          <a:prstGeom prst="straightConnector1">
            <a:avLst/>
          </a:prstGeom>
          <a:noFill/>
          <a:ln cap="flat" cmpd="sng" w="9525">
            <a:solidFill>
              <a:srgbClr val="A8AAAA"/>
            </a:solidFill>
            <a:prstDash val="solid"/>
            <a:round/>
            <a:headEnd len="med" w="med" type="none"/>
            <a:tailEnd len="med" w="med" type="none"/>
          </a:ln>
        </p:spPr>
      </p:cxnSp>
      <p:cxnSp>
        <p:nvCxnSpPr>
          <p:cNvPr id="122" name="Shape 122"/>
          <p:cNvCxnSpPr/>
          <p:nvPr/>
        </p:nvCxnSpPr>
        <p:spPr>
          <a:xfrm>
            <a:off x="495051" y="1347223"/>
            <a:ext cx="5374262" cy="0"/>
          </a:xfrm>
          <a:prstGeom prst="straightConnector1">
            <a:avLst/>
          </a:prstGeom>
          <a:noFill/>
          <a:ln cap="flat" cmpd="sng" w="9525">
            <a:solidFill>
              <a:srgbClr val="A8AAAA"/>
            </a:solidFill>
            <a:prstDash val="solid"/>
            <a:round/>
            <a:headEnd len="med" w="med" type="none"/>
            <a:tailEnd len="med" w="med" type="none"/>
          </a:ln>
        </p:spPr>
      </p:cxnSp>
      <p:pic>
        <p:nvPicPr>
          <p:cNvPr id="123" name="Shape 123"/>
          <p:cNvPicPr preferRelativeResize="0"/>
          <p:nvPr/>
        </p:nvPicPr>
        <p:blipFill rotWithShape="1">
          <a:blip r:embed="rId5">
            <a:alphaModFix/>
          </a:blip>
          <a:srcRect b="0" l="0" r="0" t="0"/>
          <a:stretch/>
        </p:blipFill>
        <p:spPr>
          <a:xfrm>
            <a:off x="1663515" y="5580204"/>
            <a:ext cx="736997" cy="321469"/>
          </a:xfrm>
          <a:prstGeom prst="rect">
            <a:avLst/>
          </a:prstGeom>
          <a:noFill/>
          <a:ln>
            <a:noFill/>
          </a:ln>
        </p:spPr>
      </p:pic>
      <p:pic>
        <p:nvPicPr>
          <p:cNvPr id="124" name="Shape 124"/>
          <p:cNvPicPr preferRelativeResize="0"/>
          <p:nvPr/>
        </p:nvPicPr>
        <p:blipFill rotWithShape="1">
          <a:blip r:embed="rId6">
            <a:alphaModFix/>
          </a:blip>
          <a:srcRect b="0" l="0" r="0" t="0"/>
          <a:stretch/>
        </p:blipFill>
        <p:spPr>
          <a:xfrm>
            <a:off x="780274" y="5206184"/>
            <a:ext cx="603885" cy="617220"/>
          </a:xfrm>
          <a:prstGeom prst="rect">
            <a:avLst/>
          </a:prstGeom>
          <a:noFill/>
          <a:ln>
            <a:noFill/>
          </a:ln>
        </p:spPr>
      </p:pic>
      <p:pic>
        <p:nvPicPr>
          <p:cNvPr id="125" name="Shape 125"/>
          <p:cNvPicPr preferRelativeResize="0"/>
          <p:nvPr/>
        </p:nvPicPr>
        <p:blipFill rotWithShape="1">
          <a:blip r:embed="rId7">
            <a:alphaModFix/>
          </a:blip>
          <a:srcRect b="0" l="0" r="0" t="0"/>
          <a:stretch/>
        </p:blipFill>
        <p:spPr>
          <a:xfrm>
            <a:off x="541227" y="4801325"/>
            <a:ext cx="1013460" cy="401955"/>
          </a:xfrm>
          <a:prstGeom prst="rect">
            <a:avLst/>
          </a:prstGeom>
          <a:noFill/>
          <a:ln>
            <a:noFill/>
          </a:ln>
        </p:spPr>
      </p:pic>
      <p:pic>
        <p:nvPicPr>
          <p:cNvPr id="126" name="Shape 126"/>
          <p:cNvPicPr preferRelativeResize="0"/>
          <p:nvPr/>
        </p:nvPicPr>
        <p:blipFill rotWithShape="1">
          <a:blip r:embed="rId8">
            <a:alphaModFix/>
          </a:blip>
          <a:srcRect b="0" l="0" r="0" t="0"/>
          <a:stretch/>
        </p:blipFill>
        <p:spPr>
          <a:xfrm>
            <a:off x="3592249" y="5565713"/>
            <a:ext cx="833050" cy="296926"/>
          </a:xfrm>
          <a:prstGeom prst="rect">
            <a:avLst/>
          </a:prstGeom>
          <a:noFill/>
          <a:ln>
            <a:noFill/>
          </a:ln>
        </p:spPr>
      </p:pic>
      <p:pic>
        <p:nvPicPr>
          <p:cNvPr id="127" name="Shape 127"/>
          <p:cNvPicPr preferRelativeResize="0"/>
          <p:nvPr/>
        </p:nvPicPr>
        <p:blipFill rotWithShape="1">
          <a:blip r:embed="rId9">
            <a:alphaModFix/>
          </a:blip>
          <a:srcRect b="0" l="0" r="0" t="0"/>
          <a:stretch/>
        </p:blipFill>
        <p:spPr>
          <a:xfrm>
            <a:off x="1750132" y="4858678"/>
            <a:ext cx="563761" cy="681276"/>
          </a:xfrm>
          <a:prstGeom prst="rect">
            <a:avLst/>
          </a:prstGeom>
          <a:noFill/>
          <a:ln>
            <a:noFill/>
          </a:ln>
        </p:spPr>
      </p:pic>
      <p:pic>
        <p:nvPicPr>
          <p:cNvPr id="128" name="Shape 128"/>
          <p:cNvPicPr preferRelativeResize="0"/>
          <p:nvPr/>
        </p:nvPicPr>
        <p:blipFill rotWithShape="1">
          <a:blip r:embed="rId10">
            <a:alphaModFix/>
          </a:blip>
          <a:srcRect b="0" l="0" r="0" t="0"/>
          <a:stretch/>
        </p:blipFill>
        <p:spPr>
          <a:xfrm>
            <a:off x="2756078" y="4883029"/>
            <a:ext cx="565071" cy="705803"/>
          </a:xfrm>
          <a:prstGeom prst="rect">
            <a:avLst/>
          </a:prstGeom>
          <a:noFill/>
          <a:ln>
            <a:noFill/>
          </a:ln>
        </p:spPr>
      </p:pic>
      <p:pic>
        <p:nvPicPr>
          <p:cNvPr id="129" name="Shape 129"/>
          <p:cNvPicPr preferRelativeResize="0"/>
          <p:nvPr/>
        </p:nvPicPr>
        <p:blipFill rotWithShape="1">
          <a:blip r:embed="rId11">
            <a:alphaModFix/>
          </a:blip>
          <a:srcRect b="0" l="0" r="0" t="0"/>
          <a:stretch/>
        </p:blipFill>
        <p:spPr>
          <a:xfrm>
            <a:off x="5001997" y="4933102"/>
            <a:ext cx="541258" cy="458867"/>
          </a:xfrm>
          <a:prstGeom prst="rect">
            <a:avLst/>
          </a:prstGeom>
          <a:noFill/>
          <a:ln>
            <a:noFill/>
          </a:ln>
        </p:spPr>
      </p:pic>
      <p:pic>
        <p:nvPicPr>
          <p:cNvPr id="130" name="Shape 130"/>
          <p:cNvPicPr preferRelativeResize="0"/>
          <p:nvPr/>
        </p:nvPicPr>
        <p:blipFill rotWithShape="1">
          <a:blip r:embed="rId12">
            <a:alphaModFix/>
          </a:blip>
          <a:srcRect b="0" l="0" r="0" t="0"/>
          <a:stretch/>
        </p:blipFill>
        <p:spPr>
          <a:xfrm>
            <a:off x="4976412" y="5397993"/>
            <a:ext cx="536377" cy="477441"/>
          </a:xfrm>
          <a:prstGeom prst="rect">
            <a:avLst/>
          </a:prstGeom>
          <a:noFill/>
          <a:ln>
            <a:noFill/>
          </a:ln>
        </p:spPr>
      </p:pic>
      <p:sp>
        <p:nvSpPr>
          <p:cNvPr id="131" name="Shape 131"/>
          <p:cNvSpPr txBox="1"/>
          <p:nvPr/>
        </p:nvSpPr>
        <p:spPr>
          <a:xfrm>
            <a:off x="444151" y="4558930"/>
            <a:ext cx="1341900" cy="276900"/>
          </a:xfrm>
          <a:prstGeom prst="rect">
            <a:avLst/>
          </a:prstGeom>
          <a:noFill/>
          <a:ln>
            <a:noFill/>
          </a:ln>
        </p:spPr>
        <p:txBody>
          <a:bodyPr anchorCtr="0" anchor="t" bIns="45700" lIns="91425" rIns="91425" wrap="square" tIns="45700">
            <a:noAutofit/>
          </a:bodyPr>
          <a:lstStyle/>
          <a:p>
            <a:pPr indent="-7620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Gold Sponsors:</a:t>
            </a:r>
          </a:p>
        </p:txBody>
      </p:sp>
      <p:sp>
        <p:nvSpPr>
          <p:cNvPr id="132" name="Shape 132"/>
          <p:cNvSpPr txBox="1"/>
          <p:nvPr/>
        </p:nvSpPr>
        <p:spPr>
          <a:xfrm>
            <a:off x="4583025" y="4554950"/>
            <a:ext cx="1399200" cy="276900"/>
          </a:xfrm>
          <a:prstGeom prst="rect">
            <a:avLst/>
          </a:prstGeom>
          <a:noFill/>
          <a:ln>
            <a:noFill/>
          </a:ln>
        </p:spPr>
        <p:txBody>
          <a:bodyPr anchorCtr="0" anchor="t" bIns="45700" lIns="91425" rIns="91425" wrap="square" tIns="45700">
            <a:noAutofit/>
          </a:bodyPr>
          <a:lstStyle/>
          <a:p>
            <a:pPr indent="-7620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Silver Sponsors:</a:t>
            </a:r>
          </a:p>
        </p:txBody>
      </p:sp>
      <p:pic>
        <p:nvPicPr>
          <p:cNvPr id="133" name="Shape 133"/>
          <p:cNvPicPr preferRelativeResize="0"/>
          <p:nvPr/>
        </p:nvPicPr>
        <p:blipFill>
          <a:blip r:embed="rId13">
            <a:alphaModFix/>
          </a:blip>
          <a:stretch>
            <a:fillRect/>
          </a:stretch>
        </p:blipFill>
        <p:spPr>
          <a:xfrm>
            <a:off x="2649462" y="5680888"/>
            <a:ext cx="833026" cy="168962"/>
          </a:xfrm>
          <a:prstGeom prst="rect">
            <a:avLst/>
          </a:prstGeom>
          <a:noFill/>
          <a:ln>
            <a:noFill/>
          </a:ln>
        </p:spPr>
      </p:pic>
      <p:pic>
        <p:nvPicPr>
          <p:cNvPr id="134" name="Shape 134"/>
          <p:cNvPicPr preferRelativeResize="0"/>
          <p:nvPr/>
        </p:nvPicPr>
        <p:blipFill rotWithShape="1">
          <a:blip r:embed="rId14">
            <a:alphaModFix/>
          </a:blip>
          <a:srcRect b="0" l="0" r="12610" t="10096"/>
          <a:stretch/>
        </p:blipFill>
        <p:spPr>
          <a:xfrm>
            <a:off x="4131300" y="5966300"/>
            <a:ext cx="197825" cy="217075"/>
          </a:xfrm>
          <a:prstGeom prst="rect">
            <a:avLst/>
          </a:prstGeom>
          <a:noFill/>
          <a:ln>
            <a:noFill/>
          </a:ln>
        </p:spPr>
      </p:pic>
      <p:pic>
        <p:nvPicPr>
          <p:cNvPr id="135" name="Shape 135"/>
          <p:cNvPicPr preferRelativeResize="0"/>
          <p:nvPr/>
        </p:nvPicPr>
        <p:blipFill>
          <a:blip r:embed="rId15">
            <a:alphaModFix/>
          </a:blip>
          <a:stretch>
            <a:fillRect/>
          </a:stretch>
        </p:blipFill>
        <p:spPr>
          <a:xfrm>
            <a:off x="3545488" y="5074803"/>
            <a:ext cx="833051" cy="32224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Verizon PowerPoint 2017">
  <a:themeElements>
    <a:clrScheme name="Verizon PowerPoint 2017">
      <a:dk1>
        <a:srgbClr val="000000"/>
      </a:dk1>
      <a:lt1>
        <a:srgbClr val="FFFFFF"/>
      </a:lt1>
      <a:dk2>
        <a:srgbClr val="000000"/>
      </a:dk2>
      <a:lt2>
        <a:srgbClr val="FFFFFF"/>
      </a:lt2>
      <a:accent1>
        <a:srgbClr val="ADAFAF"/>
      </a:accent1>
      <a:accent2>
        <a:srgbClr val="ED1C24"/>
      </a:accent2>
      <a:accent3>
        <a:srgbClr val="FFBC3D"/>
      </a:accent3>
      <a:accent4>
        <a:srgbClr val="FF7900"/>
      </a:accent4>
      <a:accent5>
        <a:srgbClr val="00AF3F"/>
      </a:accent5>
      <a:accent6>
        <a:srgbClr val="0088CE"/>
      </a:accent6>
      <a:hlink>
        <a:srgbClr val="0088CE"/>
      </a:hlink>
      <a:folHlink>
        <a:srgbClr val="0088C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